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3" r:id="rId4"/>
    <p:sldId id="275" r:id="rId5"/>
    <p:sldId id="264" r:id="rId6"/>
    <p:sldId id="265" r:id="rId7"/>
    <p:sldId id="266" r:id="rId8"/>
    <p:sldId id="267" r:id="rId9"/>
    <p:sldId id="268" r:id="rId10"/>
    <p:sldId id="276" r:id="rId11"/>
    <p:sldId id="269" r:id="rId12"/>
    <p:sldId id="270" r:id="rId13"/>
    <p:sldId id="271" r:id="rId14"/>
    <p:sldId id="272" r:id="rId15"/>
    <p:sldId id="274" r:id="rId16"/>
    <p:sldId id="26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>
      <p:cViewPr varScale="1">
        <p:scale>
          <a:sx n="87" d="100"/>
          <a:sy n="87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9780B0-B4EB-4B99-B85E-1AD3F5888DFE}" type="doc">
      <dgm:prSet loTypeId="urn:microsoft.com/office/officeart/2005/8/layout/defaul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2FA328-18A2-432A-AC70-208B83FAD7EE}">
      <dgm:prSet phldrT="[Text]"/>
      <dgm:spPr/>
      <dgm:t>
        <a:bodyPr/>
        <a:lstStyle/>
        <a:p>
          <a:r>
            <a:rPr lang="en-US" smtClean="0"/>
            <a:t>Exact Mid-Corridor Sampler</a:t>
          </a:r>
          <a:endParaRPr lang="en-US" dirty="0"/>
        </a:p>
      </dgm:t>
    </dgm:pt>
    <dgm:pt modelId="{41DA287D-453F-4AEA-B8E7-6FEFD41FA41E}" type="parTrans" cxnId="{A0838CC4-18C6-46B9-9F50-D09D75A4F3F3}">
      <dgm:prSet/>
      <dgm:spPr/>
      <dgm:t>
        <a:bodyPr/>
        <a:lstStyle/>
        <a:p>
          <a:endParaRPr lang="en-US"/>
        </a:p>
      </dgm:t>
    </dgm:pt>
    <dgm:pt modelId="{E196D0F2-EB23-4E59-BD20-8F8E306536D6}" type="sibTrans" cxnId="{A0838CC4-18C6-46B9-9F50-D09D75A4F3F3}">
      <dgm:prSet/>
      <dgm:spPr/>
      <dgm:t>
        <a:bodyPr/>
        <a:lstStyle/>
        <a:p>
          <a:endParaRPr lang="en-US"/>
        </a:p>
      </dgm:t>
    </dgm:pt>
    <dgm:pt modelId="{FFE1F0C3-E1F8-4BE8-829A-0B84C1DBCFB1}">
      <dgm:prSet phldrT="[Text]"/>
      <dgm:spPr/>
      <dgm:t>
        <a:bodyPr/>
        <a:lstStyle/>
        <a:p>
          <a:r>
            <a:rPr lang="en-US" dirty="0" smtClean="0"/>
            <a:t>Approximate Mid-Corridor Sampler</a:t>
          </a:r>
          <a:endParaRPr lang="en-US" dirty="0"/>
        </a:p>
      </dgm:t>
    </dgm:pt>
    <dgm:pt modelId="{6486B86E-3E10-46E3-B8F9-B3BADDD435F1}" type="parTrans" cxnId="{73DF40B7-B123-421F-B7D8-54B553D60E98}">
      <dgm:prSet/>
      <dgm:spPr/>
      <dgm:t>
        <a:bodyPr/>
        <a:lstStyle/>
        <a:p>
          <a:endParaRPr lang="en-US"/>
        </a:p>
      </dgm:t>
    </dgm:pt>
    <dgm:pt modelId="{5ED3B75B-79EC-4265-B3A8-C25439941062}" type="sibTrans" cxnId="{73DF40B7-B123-421F-B7D8-54B553D60E98}">
      <dgm:prSet/>
      <dgm:spPr/>
      <dgm:t>
        <a:bodyPr/>
        <a:lstStyle/>
        <a:p>
          <a:endParaRPr lang="en-US"/>
        </a:p>
      </dgm:t>
    </dgm:pt>
    <dgm:pt modelId="{7FC3C259-4451-41E3-8CC3-02458BCA61F4}">
      <dgm:prSet phldrT="[Text]"/>
      <dgm:spPr/>
      <dgm:t>
        <a:bodyPr/>
        <a:lstStyle/>
        <a:p>
          <a:r>
            <a:rPr lang="en-US" dirty="0" smtClean="0"/>
            <a:t>Narrowness Biased Mid-Corridor Sampler</a:t>
          </a:r>
          <a:endParaRPr lang="en-US" dirty="0"/>
        </a:p>
      </dgm:t>
    </dgm:pt>
    <dgm:pt modelId="{41E49B80-06B4-4CD9-9689-0C2B7CA29E3F}" type="parTrans" cxnId="{E2EC2B01-71C9-4A17-AF84-F30DC95950DF}">
      <dgm:prSet/>
      <dgm:spPr/>
      <dgm:t>
        <a:bodyPr/>
        <a:lstStyle/>
        <a:p>
          <a:endParaRPr lang="en-US"/>
        </a:p>
      </dgm:t>
    </dgm:pt>
    <dgm:pt modelId="{1BC0DDEB-AA89-4063-98F5-0AB1A074C48C}" type="sibTrans" cxnId="{E2EC2B01-71C9-4A17-AF84-F30DC95950DF}">
      <dgm:prSet/>
      <dgm:spPr/>
      <dgm:t>
        <a:bodyPr/>
        <a:lstStyle/>
        <a:p>
          <a:endParaRPr lang="en-US"/>
        </a:p>
      </dgm:t>
    </dgm:pt>
    <dgm:pt modelId="{D03DFF2B-BBBD-4B4B-B34F-5BA971247262}" type="pres">
      <dgm:prSet presAssocID="{2B9780B0-B4EB-4B99-B85E-1AD3F5888DF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C24C8F-11D6-48E2-AA44-6935731F1290}" type="pres">
      <dgm:prSet presAssocID="{A02FA328-18A2-432A-AC70-208B83FAD7E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C74F6F-2E4D-40C6-8738-DB737E260B00}" type="pres">
      <dgm:prSet presAssocID="{E196D0F2-EB23-4E59-BD20-8F8E306536D6}" presName="sibTrans" presStyleCnt="0"/>
      <dgm:spPr/>
    </dgm:pt>
    <dgm:pt modelId="{D6E58572-C7CA-4780-8700-759B388CCBD8}" type="pres">
      <dgm:prSet presAssocID="{FFE1F0C3-E1F8-4BE8-829A-0B84C1DBCFB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48FEA3-46D0-47A7-9F63-A5235B2D1309}" type="pres">
      <dgm:prSet presAssocID="{5ED3B75B-79EC-4265-B3A8-C25439941062}" presName="sibTrans" presStyleCnt="0"/>
      <dgm:spPr/>
    </dgm:pt>
    <dgm:pt modelId="{F54D770E-934D-41ED-971D-EC622395FA28}" type="pres">
      <dgm:prSet presAssocID="{7FC3C259-4451-41E3-8CC3-02458BCA61F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70C6D3-3427-4DE1-AFE9-79F28DC688BF}" type="presOf" srcId="{A02FA328-18A2-432A-AC70-208B83FAD7EE}" destId="{A5C24C8F-11D6-48E2-AA44-6935731F1290}" srcOrd="0" destOrd="0" presId="urn:microsoft.com/office/officeart/2005/8/layout/default"/>
    <dgm:cxn modelId="{DE8FF392-9BB2-411A-BE80-608E7AA15910}" type="presOf" srcId="{7FC3C259-4451-41E3-8CC3-02458BCA61F4}" destId="{F54D770E-934D-41ED-971D-EC622395FA28}" srcOrd="0" destOrd="0" presId="urn:microsoft.com/office/officeart/2005/8/layout/default"/>
    <dgm:cxn modelId="{A2F799B8-53CA-4B68-B70B-98F382C85905}" type="presOf" srcId="{2B9780B0-B4EB-4B99-B85E-1AD3F5888DFE}" destId="{D03DFF2B-BBBD-4B4B-B34F-5BA971247262}" srcOrd="0" destOrd="0" presId="urn:microsoft.com/office/officeart/2005/8/layout/default"/>
    <dgm:cxn modelId="{BE466A32-5AE7-48E7-A0FD-37A489314299}" type="presOf" srcId="{FFE1F0C3-E1F8-4BE8-829A-0B84C1DBCFB1}" destId="{D6E58572-C7CA-4780-8700-759B388CCBD8}" srcOrd="0" destOrd="0" presId="urn:microsoft.com/office/officeart/2005/8/layout/default"/>
    <dgm:cxn modelId="{73DF40B7-B123-421F-B7D8-54B553D60E98}" srcId="{2B9780B0-B4EB-4B99-B85E-1AD3F5888DFE}" destId="{FFE1F0C3-E1F8-4BE8-829A-0B84C1DBCFB1}" srcOrd="1" destOrd="0" parTransId="{6486B86E-3E10-46E3-B8F9-B3BADDD435F1}" sibTransId="{5ED3B75B-79EC-4265-B3A8-C25439941062}"/>
    <dgm:cxn modelId="{A0838CC4-18C6-46B9-9F50-D09D75A4F3F3}" srcId="{2B9780B0-B4EB-4B99-B85E-1AD3F5888DFE}" destId="{A02FA328-18A2-432A-AC70-208B83FAD7EE}" srcOrd="0" destOrd="0" parTransId="{41DA287D-453F-4AEA-B8E7-6FEFD41FA41E}" sibTransId="{E196D0F2-EB23-4E59-BD20-8F8E306536D6}"/>
    <dgm:cxn modelId="{E2EC2B01-71C9-4A17-AF84-F30DC95950DF}" srcId="{2B9780B0-B4EB-4B99-B85E-1AD3F5888DFE}" destId="{7FC3C259-4451-41E3-8CC3-02458BCA61F4}" srcOrd="2" destOrd="0" parTransId="{41E49B80-06B4-4CD9-9689-0C2B7CA29E3F}" sibTransId="{1BC0DDEB-AA89-4063-98F5-0AB1A074C48C}"/>
    <dgm:cxn modelId="{9518E51F-4681-46C3-BE62-A3DB428B6788}" type="presParOf" srcId="{D03DFF2B-BBBD-4B4B-B34F-5BA971247262}" destId="{A5C24C8F-11D6-48E2-AA44-6935731F1290}" srcOrd="0" destOrd="0" presId="urn:microsoft.com/office/officeart/2005/8/layout/default"/>
    <dgm:cxn modelId="{4504727B-AA7A-4EE7-91F8-432FF1AD4C79}" type="presParOf" srcId="{D03DFF2B-BBBD-4B4B-B34F-5BA971247262}" destId="{87C74F6F-2E4D-40C6-8738-DB737E260B00}" srcOrd="1" destOrd="0" presId="urn:microsoft.com/office/officeart/2005/8/layout/default"/>
    <dgm:cxn modelId="{EA4B97AE-DFC1-4B44-BE16-D2DB6DBF66C7}" type="presParOf" srcId="{D03DFF2B-BBBD-4B4B-B34F-5BA971247262}" destId="{D6E58572-C7CA-4780-8700-759B388CCBD8}" srcOrd="2" destOrd="0" presId="urn:microsoft.com/office/officeart/2005/8/layout/default"/>
    <dgm:cxn modelId="{A7E2BA7F-A6C1-41FD-BCE5-CD6575E620A1}" type="presParOf" srcId="{D03DFF2B-BBBD-4B4B-B34F-5BA971247262}" destId="{E448FEA3-46D0-47A7-9F63-A5235B2D1309}" srcOrd="3" destOrd="0" presId="urn:microsoft.com/office/officeart/2005/8/layout/default"/>
    <dgm:cxn modelId="{1504731E-BACF-4433-901B-CD4A39695E76}" type="presParOf" srcId="{D03DFF2B-BBBD-4B4B-B34F-5BA971247262}" destId="{F54D770E-934D-41ED-971D-EC622395FA28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2DF5CD-B705-4F2D-BA0A-8E2FA856E098}" type="doc">
      <dgm:prSet loTypeId="urn:microsoft.com/office/officeart/2005/8/layout/defaul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7134E7-FC7B-4E3D-83B0-34CACC881951}">
      <dgm:prSet phldrT="[Text]"/>
      <dgm:spPr/>
      <dgm:t>
        <a:bodyPr/>
        <a:lstStyle/>
        <a:p>
          <a:r>
            <a:rPr lang="en-US" dirty="0" smtClean="0"/>
            <a:t>Uniform</a:t>
          </a:r>
          <a:endParaRPr lang="en-US" dirty="0"/>
        </a:p>
      </dgm:t>
    </dgm:pt>
    <dgm:pt modelId="{94865230-59E3-4E09-A6E7-446CB1D5C920}" type="parTrans" cxnId="{6DD6A92B-B9A9-4DAF-95AE-D27CBEDD71CD}">
      <dgm:prSet/>
      <dgm:spPr/>
      <dgm:t>
        <a:bodyPr/>
        <a:lstStyle/>
        <a:p>
          <a:endParaRPr lang="en-US"/>
        </a:p>
      </dgm:t>
    </dgm:pt>
    <dgm:pt modelId="{062052A1-D0BF-4063-9477-D0717EDA5BF0}" type="sibTrans" cxnId="{6DD6A92B-B9A9-4DAF-95AE-D27CBEDD71CD}">
      <dgm:prSet/>
      <dgm:spPr/>
      <dgm:t>
        <a:bodyPr/>
        <a:lstStyle/>
        <a:p>
          <a:endParaRPr lang="en-US"/>
        </a:p>
      </dgm:t>
    </dgm:pt>
    <dgm:pt modelId="{987D3A39-DA9A-49A4-905D-E810B6E37BBD}">
      <dgm:prSet phldrT="[Text]"/>
      <dgm:spPr/>
      <dgm:t>
        <a:bodyPr/>
        <a:lstStyle/>
        <a:p>
          <a:r>
            <a:rPr lang="en-US" dirty="0" smtClean="0"/>
            <a:t>Obstacle</a:t>
          </a:r>
          <a:endParaRPr lang="en-US" dirty="0"/>
        </a:p>
      </dgm:t>
    </dgm:pt>
    <dgm:pt modelId="{189CA9CF-E3A6-4D2E-A147-8A7B157D177B}" type="parTrans" cxnId="{7988ADA2-6B61-4758-9A77-02CA965ED523}">
      <dgm:prSet/>
      <dgm:spPr/>
      <dgm:t>
        <a:bodyPr/>
        <a:lstStyle/>
        <a:p>
          <a:endParaRPr lang="en-US"/>
        </a:p>
      </dgm:t>
    </dgm:pt>
    <dgm:pt modelId="{D02BE608-A00B-460F-9650-0CBF643B67DB}" type="sibTrans" cxnId="{7988ADA2-6B61-4758-9A77-02CA965ED523}">
      <dgm:prSet/>
      <dgm:spPr/>
      <dgm:t>
        <a:bodyPr/>
        <a:lstStyle/>
        <a:p>
          <a:endParaRPr lang="en-US"/>
        </a:p>
      </dgm:t>
    </dgm:pt>
    <dgm:pt modelId="{6255507A-8860-4159-8151-AEF602779AE8}">
      <dgm:prSet phldrT="[Text]"/>
      <dgm:spPr/>
      <dgm:t>
        <a:bodyPr/>
        <a:lstStyle/>
        <a:p>
          <a:r>
            <a:rPr lang="en-US" dirty="0" smtClean="0"/>
            <a:t>Gaussian</a:t>
          </a:r>
          <a:endParaRPr lang="en-US" dirty="0"/>
        </a:p>
      </dgm:t>
    </dgm:pt>
    <dgm:pt modelId="{A36C4557-EB2F-4717-AE2A-DECD7A8DF4FC}" type="parTrans" cxnId="{9DE630B3-E072-419F-9BE8-A83F30C1EF2F}">
      <dgm:prSet/>
      <dgm:spPr/>
      <dgm:t>
        <a:bodyPr/>
        <a:lstStyle/>
        <a:p>
          <a:endParaRPr lang="en-US"/>
        </a:p>
      </dgm:t>
    </dgm:pt>
    <dgm:pt modelId="{96D5A2A5-F752-4C70-83C7-978981E0A890}" type="sibTrans" cxnId="{9DE630B3-E072-419F-9BE8-A83F30C1EF2F}">
      <dgm:prSet/>
      <dgm:spPr/>
      <dgm:t>
        <a:bodyPr/>
        <a:lstStyle/>
        <a:p>
          <a:endParaRPr lang="en-US"/>
        </a:p>
      </dgm:t>
    </dgm:pt>
    <dgm:pt modelId="{B0AFB0D9-7BFD-48AC-9751-B91DA2F0D730}">
      <dgm:prSet phldrT="[Text]"/>
      <dgm:spPr/>
      <dgm:t>
        <a:bodyPr/>
        <a:lstStyle/>
        <a:p>
          <a:r>
            <a:rPr lang="en-US" dirty="0" smtClean="0"/>
            <a:t>Bridge Test</a:t>
          </a:r>
          <a:endParaRPr lang="en-US" dirty="0"/>
        </a:p>
      </dgm:t>
    </dgm:pt>
    <dgm:pt modelId="{9A1E5914-0AA9-4C1D-96FB-129A3CD04500}" type="parTrans" cxnId="{45FF55D9-171A-431A-950B-36F216A92060}">
      <dgm:prSet/>
      <dgm:spPr/>
      <dgm:t>
        <a:bodyPr/>
        <a:lstStyle/>
        <a:p>
          <a:endParaRPr lang="en-US"/>
        </a:p>
      </dgm:t>
    </dgm:pt>
    <dgm:pt modelId="{D97FF045-C205-4FC2-933E-077BF4D9F92E}" type="sibTrans" cxnId="{45FF55D9-171A-431A-950B-36F216A92060}">
      <dgm:prSet/>
      <dgm:spPr/>
      <dgm:t>
        <a:bodyPr/>
        <a:lstStyle/>
        <a:p>
          <a:endParaRPr lang="en-US"/>
        </a:p>
      </dgm:t>
    </dgm:pt>
    <dgm:pt modelId="{19F386A9-4C48-4A51-804D-D31BA1C044A9}">
      <dgm:prSet phldrT="[Text]"/>
      <dgm:spPr/>
      <dgm:t>
        <a:bodyPr/>
        <a:lstStyle/>
        <a:p>
          <a:r>
            <a:rPr lang="en-US" dirty="0" smtClean="0"/>
            <a:t>Maximum Clearance</a:t>
          </a:r>
          <a:endParaRPr lang="en-US" dirty="0"/>
        </a:p>
      </dgm:t>
    </dgm:pt>
    <dgm:pt modelId="{67D50A77-788B-4E8F-973D-776D4C1FB6A8}" type="parTrans" cxnId="{9938710F-2795-43CD-8E83-3DAFA2D82B65}">
      <dgm:prSet/>
      <dgm:spPr/>
      <dgm:t>
        <a:bodyPr/>
        <a:lstStyle/>
        <a:p>
          <a:endParaRPr lang="en-US"/>
        </a:p>
      </dgm:t>
    </dgm:pt>
    <dgm:pt modelId="{EBE1351A-B124-41AA-A1B0-24FC73C4A547}" type="sibTrans" cxnId="{9938710F-2795-43CD-8E83-3DAFA2D82B65}">
      <dgm:prSet/>
      <dgm:spPr/>
      <dgm:t>
        <a:bodyPr/>
        <a:lstStyle/>
        <a:p>
          <a:endParaRPr lang="en-US"/>
        </a:p>
      </dgm:t>
    </dgm:pt>
    <dgm:pt modelId="{2000E010-621C-4C83-A78F-760378515AA2}">
      <dgm:prSet phldrT="[Text]"/>
      <dgm:spPr/>
      <dgm:t>
        <a:bodyPr/>
        <a:lstStyle/>
        <a:p>
          <a:r>
            <a:rPr lang="en-US" dirty="0" smtClean="0"/>
            <a:t>SPARS and SPARS 2</a:t>
          </a:r>
          <a:endParaRPr lang="en-US" dirty="0"/>
        </a:p>
      </dgm:t>
    </dgm:pt>
    <dgm:pt modelId="{9B85899D-3D05-4C2E-9116-9EBAA403CD65}" type="parTrans" cxnId="{1C3FFBBA-0330-4655-A166-55A499AC8B58}">
      <dgm:prSet/>
      <dgm:spPr/>
      <dgm:t>
        <a:bodyPr/>
        <a:lstStyle/>
        <a:p>
          <a:endParaRPr lang="en-US"/>
        </a:p>
      </dgm:t>
    </dgm:pt>
    <dgm:pt modelId="{9DA87D3E-B2DE-4963-AB2F-E82D97C60809}" type="sibTrans" cxnId="{1C3FFBBA-0330-4655-A166-55A499AC8B58}">
      <dgm:prSet/>
      <dgm:spPr/>
      <dgm:t>
        <a:bodyPr/>
        <a:lstStyle/>
        <a:p>
          <a:endParaRPr lang="en-US"/>
        </a:p>
      </dgm:t>
    </dgm:pt>
    <dgm:pt modelId="{A036E4C6-2E13-426A-9E01-EC7176A89CAA}">
      <dgm:prSet phldrT="[Text]"/>
      <dgm:spPr/>
      <dgm:t>
        <a:bodyPr/>
        <a:lstStyle/>
        <a:p>
          <a:r>
            <a:rPr lang="en-US" dirty="0" smtClean="0"/>
            <a:t>Hybrid Sampling</a:t>
          </a:r>
          <a:endParaRPr lang="en-US" dirty="0"/>
        </a:p>
      </dgm:t>
    </dgm:pt>
    <dgm:pt modelId="{DF982857-2564-4590-AEB3-79CA46FAE84F}" type="parTrans" cxnId="{DE7343B7-C43C-47B6-9191-5DB9310CE409}">
      <dgm:prSet/>
      <dgm:spPr/>
      <dgm:t>
        <a:bodyPr/>
        <a:lstStyle/>
        <a:p>
          <a:endParaRPr lang="en-US"/>
        </a:p>
      </dgm:t>
    </dgm:pt>
    <dgm:pt modelId="{6E75C94F-7CAA-4B4C-9B62-49E4463C0F9C}" type="sibTrans" cxnId="{DE7343B7-C43C-47B6-9191-5DB9310CE409}">
      <dgm:prSet/>
      <dgm:spPr/>
      <dgm:t>
        <a:bodyPr/>
        <a:lstStyle/>
        <a:p>
          <a:endParaRPr lang="en-US"/>
        </a:p>
      </dgm:t>
    </dgm:pt>
    <dgm:pt modelId="{57607068-61A0-4765-A916-9BC2A58DACEB}" type="pres">
      <dgm:prSet presAssocID="{D52DF5CD-B705-4F2D-BA0A-8E2FA856E09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423C35-FE5E-4F68-8FD9-210DDB535F9E}" type="pres">
      <dgm:prSet presAssocID="{C47134E7-FC7B-4E3D-83B0-34CACC881951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070695-FD61-4E8E-B860-F4B12D153938}" type="pres">
      <dgm:prSet presAssocID="{062052A1-D0BF-4063-9477-D0717EDA5BF0}" presName="sibTrans" presStyleCnt="0"/>
      <dgm:spPr/>
    </dgm:pt>
    <dgm:pt modelId="{C0F76F10-B637-4B54-A9CF-D049DEC0EF59}" type="pres">
      <dgm:prSet presAssocID="{987D3A39-DA9A-49A4-905D-E810B6E37BBD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61D9D8-A2A2-42E3-9182-1BD994660664}" type="pres">
      <dgm:prSet presAssocID="{D02BE608-A00B-460F-9650-0CBF643B67DB}" presName="sibTrans" presStyleCnt="0"/>
      <dgm:spPr/>
    </dgm:pt>
    <dgm:pt modelId="{8A7BB8A4-21F9-4AC7-8308-92DE96325F88}" type="pres">
      <dgm:prSet presAssocID="{6255507A-8860-4159-8151-AEF602779AE8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B69E50-9BCE-4E6D-8278-D59C5F2391B5}" type="pres">
      <dgm:prSet presAssocID="{96D5A2A5-F752-4C70-83C7-978981E0A890}" presName="sibTrans" presStyleCnt="0"/>
      <dgm:spPr/>
    </dgm:pt>
    <dgm:pt modelId="{E12F9743-D76F-47C7-B0E7-9D193DF885BC}" type="pres">
      <dgm:prSet presAssocID="{B0AFB0D9-7BFD-48AC-9751-B91DA2F0D730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E4850E-74F8-4CF2-BE99-A871D67FC6E9}" type="pres">
      <dgm:prSet presAssocID="{D97FF045-C205-4FC2-933E-077BF4D9F92E}" presName="sibTrans" presStyleCnt="0"/>
      <dgm:spPr/>
    </dgm:pt>
    <dgm:pt modelId="{922B0B44-7D57-4AAC-988B-A25394D5B783}" type="pres">
      <dgm:prSet presAssocID="{19F386A9-4C48-4A51-804D-D31BA1C044A9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8CEB8D-880B-4CD6-B5B3-D964086623A9}" type="pres">
      <dgm:prSet presAssocID="{EBE1351A-B124-41AA-A1B0-24FC73C4A547}" presName="sibTrans" presStyleCnt="0"/>
      <dgm:spPr/>
    </dgm:pt>
    <dgm:pt modelId="{46693650-6370-4E36-BFD9-0C0454E98D38}" type="pres">
      <dgm:prSet presAssocID="{2000E010-621C-4C83-A78F-760378515AA2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9C739D-FC19-4089-BC63-2BCBEA91E79A}" type="pres">
      <dgm:prSet presAssocID="{9DA87D3E-B2DE-4963-AB2F-E82D97C60809}" presName="sibTrans" presStyleCnt="0"/>
      <dgm:spPr/>
    </dgm:pt>
    <dgm:pt modelId="{1E18D0A0-94CD-43F9-A3E4-7AE73594C92A}" type="pres">
      <dgm:prSet presAssocID="{A036E4C6-2E13-426A-9E01-EC7176A89CAA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3FFBBA-0330-4655-A166-55A499AC8B58}" srcId="{D52DF5CD-B705-4F2D-BA0A-8E2FA856E098}" destId="{2000E010-621C-4C83-A78F-760378515AA2}" srcOrd="5" destOrd="0" parTransId="{9B85899D-3D05-4C2E-9116-9EBAA403CD65}" sibTransId="{9DA87D3E-B2DE-4963-AB2F-E82D97C60809}"/>
    <dgm:cxn modelId="{62F1DF5B-9C4F-407D-B38F-80D91397BF0E}" type="presOf" srcId="{D52DF5CD-B705-4F2D-BA0A-8E2FA856E098}" destId="{57607068-61A0-4765-A916-9BC2A58DACEB}" srcOrd="0" destOrd="0" presId="urn:microsoft.com/office/officeart/2005/8/layout/default"/>
    <dgm:cxn modelId="{9938710F-2795-43CD-8E83-3DAFA2D82B65}" srcId="{D52DF5CD-B705-4F2D-BA0A-8E2FA856E098}" destId="{19F386A9-4C48-4A51-804D-D31BA1C044A9}" srcOrd="4" destOrd="0" parTransId="{67D50A77-788B-4E8F-973D-776D4C1FB6A8}" sibTransId="{EBE1351A-B124-41AA-A1B0-24FC73C4A547}"/>
    <dgm:cxn modelId="{7988ADA2-6B61-4758-9A77-02CA965ED523}" srcId="{D52DF5CD-B705-4F2D-BA0A-8E2FA856E098}" destId="{987D3A39-DA9A-49A4-905D-E810B6E37BBD}" srcOrd="1" destOrd="0" parTransId="{189CA9CF-E3A6-4D2E-A147-8A7B157D177B}" sibTransId="{D02BE608-A00B-460F-9650-0CBF643B67DB}"/>
    <dgm:cxn modelId="{9DE630B3-E072-419F-9BE8-A83F30C1EF2F}" srcId="{D52DF5CD-B705-4F2D-BA0A-8E2FA856E098}" destId="{6255507A-8860-4159-8151-AEF602779AE8}" srcOrd="2" destOrd="0" parTransId="{A36C4557-EB2F-4717-AE2A-DECD7A8DF4FC}" sibTransId="{96D5A2A5-F752-4C70-83C7-978981E0A890}"/>
    <dgm:cxn modelId="{DE7343B7-C43C-47B6-9191-5DB9310CE409}" srcId="{D52DF5CD-B705-4F2D-BA0A-8E2FA856E098}" destId="{A036E4C6-2E13-426A-9E01-EC7176A89CAA}" srcOrd="6" destOrd="0" parTransId="{DF982857-2564-4590-AEB3-79CA46FAE84F}" sibTransId="{6E75C94F-7CAA-4B4C-9B62-49E4463C0F9C}"/>
    <dgm:cxn modelId="{56F554A0-DE9A-4384-97F7-314180FD2A42}" type="presOf" srcId="{A036E4C6-2E13-426A-9E01-EC7176A89CAA}" destId="{1E18D0A0-94CD-43F9-A3E4-7AE73594C92A}" srcOrd="0" destOrd="0" presId="urn:microsoft.com/office/officeart/2005/8/layout/default"/>
    <dgm:cxn modelId="{45FF55D9-171A-431A-950B-36F216A92060}" srcId="{D52DF5CD-B705-4F2D-BA0A-8E2FA856E098}" destId="{B0AFB0D9-7BFD-48AC-9751-B91DA2F0D730}" srcOrd="3" destOrd="0" parTransId="{9A1E5914-0AA9-4C1D-96FB-129A3CD04500}" sibTransId="{D97FF045-C205-4FC2-933E-077BF4D9F92E}"/>
    <dgm:cxn modelId="{798D0D7D-EAA0-498D-8905-B5760AF1F6EA}" type="presOf" srcId="{B0AFB0D9-7BFD-48AC-9751-B91DA2F0D730}" destId="{E12F9743-D76F-47C7-B0E7-9D193DF885BC}" srcOrd="0" destOrd="0" presId="urn:microsoft.com/office/officeart/2005/8/layout/default"/>
    <dgm:cxn modelId="{42211B7B-0B8B-44CC-86F9-9A7E4F7FA8E0}" type="presOf" srcId="{19F386A9-4C48-4A51-804D-D31BA1C044A9}" destId="{922B0B44-7D57-4AAC-988B-A25394D5B783}" srcOrd="0" destOrd="0" presId="urn:microsoft.com/office/officeart/2005/8/layout/default"/>
    <dgm:cxn modelId="{9F2D88FB-B17A-4948-B81E-361E5DCA920F}" type="presOf" srcId="{C47134E7-FC7B-4E3D-83B0-34CACC881951}" destId="{EC423C35-FE5E-4F68-8FD9-210DDB535F9E}" srcOrd="0" destOrd="0" presId="urn:microsoft.com/office/officeart/2005/8/layout/default"/>
    <dgm:cxn modelId="{E22EF619-FC94-4176-B8D0-D0F476BEDA68}" type="presOf" srcId="{2000E010-621C-4C83-A78F-760378515AA2}" destId="{46693650-6370-4E36-BFD9-0C0454E98D38}" srcOrd="0" destOrd="0" presId="urn:microsoft.com/office/officeart/2005/8/layout/default"/>
    <dgm:cxn modelId="{BD13D2FE-345D-487B-8097-A249372C5A5B}" type="presOf" srcId="{987D3A39-DA9A-49A4-905D-E810B6E37BBD}" destId="{C0F76F10-B637-4B54-A9CF-D049DEC0EF59}" srcOrd="0" destOrd="0" presId="urn:microsoft.com/office/officeart/2005/8/layout/default"/>
    <dgm:cxn modelId="{3D3FEADD-31C4-4607-848B-AAEDC9782536}" type="presOf" srcId="{6255507A-8860-4159-8151-AEF602779AE8}" destId="{8A7BB8A4-21F9-4AC7-8308-92DE96325F88}" srcOrd="0" destOrd="0" presId="urn:microsoft.com/office/officeart/2005/8/layout/default"/>
    <dgm:cxn modelId="{6DD6A92B-B9A9-4DAF-95AE-D27CBEDD71CD}" srcId="{D52DF5CD-B705-4F2D-BA0A-8E2FA856E098}" destId="{C47134E7-FC7B-4E3D-83B0-34CACC881951}" srcOrd="0" destOrd="0" parTransId="{94865230-59E3-4E09-A6E7-446CB1D5C920}" sibTransId="{062052A1-D0BF-4063-9477-D0717EDA5BF0}"/>
    <dgm:cxn modelId="{5723ED12-EBD8-4B2F-95F3-D8F7D003C2C0}" type="presParOf" srcId="{57607068-61A0-4765-A916-9BC2A58DACEB}" destId="{EC423C35-FE5E-4F68-8FD9-210DDB535F9E}" srcOrd="0" destOrd="0" presId="urn:microsoft.com/office/officeart/2005/8/layout/default"/>
    <dgm:cxn modelId="{977A30DF-1A6B-486A-B2B1-E7C2AFBCC3E1}" type="presParOf" srcId="{57607068-61A0-4765-A916-9BC2A58DACEB}" destId="{E7070695-FD61-4E8E-B860-F4B12D153938}" srcOrd="1" destOrd="0" presId="urn:microsoft.com/office/officeart/2005/8/layout/default"/>
    <dgm:cxn modelId="{ECD1F6A0-2347-41B0-8856-0904DCBCE95D}" type="presParOf" srcId="{57607068-61A0-4765-A916-9BC2A58DACEB}" destId="{C0F76F10-B637-4B54-A9CF-D049DEC0EF59}" srcOrd="2" destOrd="0" presId="urn:microsoft.com/office/officeart/2005/8/layout/default"/>
    <dgm:cxn modelId="{6F28E7D2-5ADA-46AC-A5A8-06228E3CCE09}" type="presParOf" srcId="{57607068-61A0-4765-A916-9BC2A58DACEB}" destId="{E161D9D8-A2A2-42E3-9182-1BD994660664}" srcOrd="3" destOrd="0" presId="urn:microsoft.com/office/officeart/2005/8/layout/default"/>
    <dgm:cxn modelId="{FB6675C2-8A40-4133-B78E-A88E071E5078}" type="presParOf" srcId="{57607068-61A0-4765-A916-9BC2A58DACEB}" destId="{8A7BB8A4-21F9-4AC7-8308-92DE96325F88}" srcOrd="4" destOrd="0" presId="urn:microsoft.com/office/officeart/2005/8/layout/default"/>
    <dgm:cxn modelId="{D924C4C7-EA01-4B81-84DB-81ECDC087346}" type="presParOf" srcId="{57607068-61A0-4765-A916-9BC2A58DACEB}" destId="{12B69E50-9BCE-4E6D-8278-D59C5F2391B5}" srcOrd="5" destOrd="0" presId="urn:microsoft.com/office/officeart/2005/8/layout/default"/>
    <dgm:cxn modelId="{5B934FCD-FC34-4474-9412-74F911D78CF1}" type="presParOf" srcId="{57607068-61A0-4765-A916-9BC2A58DACEB}" destId="{E12F9743-D76F-47C7-B0E7-9D193DF885BC}" srcOrd="6" destOrd="0" presId="urn:microsoft.com/office/officeart/2005/8/layout/default"/>
    <dgm:cxn modelId="{44C5834E-E655-42DF-9D30-55C7C6DBC410}" type="presParOf" srcId="{57607068-61A0-4765-A916-9BC2A58DACEB}" destId="{C5E4850E-74F8-4CF2-BE99-A871D67FC6E9}" srcOrd="7" destOrd="0" presId="urn:microsoft.com/office/officeart/2005/8/layout/default"/>
    <dgm:cxn modelId="{8B4A4514-6206-468D-8302-4542935B9E80}" type="presParOf" srcId="{57607068-61A0-4765-A916-9BC2A58DACEB}" destId="{922B0B44-7D57-4AAC-988B-A25394D5B783}" srcOrd="8" destOrd="0" presId="urn:microsoft.com/office/officeart/2005/8/layout/default"/>
    <dgm:cxn modelId="{7DB0B2FC-87D8-4BC5-BDAF-4549D963B4D4}" type="presParOf" srcId="{57607068-61A0-4765-A916-9BC2A58DACEB}" destId="{E88CEB8D-880B-4CD6-B5B3-D964086623A9}" srcOrd="9" destOrd="0" presId="urn:microsoft.com/office/officeart/2005/8/layout/default"/>
    <dgm:cxn modelId="{DB9B831A-BC9F-4AD1-A41A-C1903CB46457}" type="presParOf" srcId="{57607068-61A0-4765-A916-9BC2A58DACEB}" destId="{46693650-6370-4E36-BFD9-0C0454E98D38}" srcOrd="10" destOrd="0" presId="urn:microsoft.com/office/officeart/2005/8/layout/default"/>
    <dgm:cxn modelId="{0688C060-4D26-47E2-A2C9-9F1D9E542A41}" type="presParOf" srcId="{57607068-61A0-4765-A916-9BC2A58DACEB}" destId="{DA9C739D-FC19-4089-BC63-2BCBEA91E79A}" srcOrd="11" destOrd="0" presId="urn:microsoft.com/office/officeart/2005/8/layout/default"/>
    <dgm:cxn modelId="{103B975A-F7D2-43BB-80F9-40BA2DB86425}" type="presParOf" srcId="{57607068-61A0-4765-A916-9BC2A58DACEB}" destId="{1E18D0A0-94CD-43F9-A3E4-7AE73594C92A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pPr algn="r"/>
            <a:r>
              <a:rPr lang="en-US" dirty="0" smtClean="0"/>
              <a:t>15</a:t>
            </a:r>
            <a:r>
              <a:rPr lang="en-US" baseline="30000" dirty="0" smtClean="0"/>
              <a:t>th</a:t>
            </a:r>
            <a:r>
              <a:rPr lang="en-US" dirty="0" smtClean="0"/>
              <a:t> June, 2015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pPr algn="ctr"/>
            <a:r>
              <a:rPr lang="en-US" dirty="0" err="1" smtClean="0"/>
              <a:t>rkala.in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IIIT Allahabad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204-4965-46EC-99CA-BA1242374A14}" type="datetimeFigureOut">
              <a:rPr lang="en-US" smtClean="0"/>
              <a:pPr/>
              <a:t>24-Dec-19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B005-D829-4826-99A7-0832A5E2E6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204-4965-46EC-99CA-BA1242374A14}" type="datetimeFigureOut">
              <a:rPr lang="en-US" smtClean="0"/>
              <a:pPr/>
              <a:t>24-Dec-19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B005-D829-4826-99A7-0832A5E2E6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204-4965-46EC-99CA-BA1242374A14}" type="datetimeFigureOut">
              <a:rPr lang="en-US" smtClean="0"/>
              <a:pPr/>
              <a:t>24-Dec-19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B005-D829-4826-99A7-0832A5E2E6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A32AD204-4965-46EC-99CA-BA1242374A14}" type="datetimeFigureOut">
              <a:rPr lang="en-US" smtClean="0"/>
              <a:pPr/>
              <a:t>24-Dec-19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DA95B005-D829-4826-99A7-0832A5E2E6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204-4965-46EC-99CA-BA1242374A14}" type="datetimeFigureOut">
              <a:rPr lang="en-US" smtClean="0"/>
              <a:pPr/>
              <a:t>24-Dec-19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B005-D829-4826-99A7-0832A5E2E6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204-4965-46EC-99CA-BA1242374A14}" type="datetimeFigureOut">
              <a:rPr lang="en-US" smtClean="0"/>
              <a:pPr/>
              <a:t>24-Dec-19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B005-D829-4826-99A7-0832A5E2E6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204-4965-46EC-99CA-BA1242374A14}" type="datetimeFigureOut">
              <a:rPr lang="en-US" smtClean="0"/>
              <a:pPr/>
              <a:t>24-Dec-19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B005-D829-4826-99A7-0832A5E2E6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204-4965-46EC-99CA-BA1242374A14}" type="datetimeFigureOut">
              <a:rPr lang="en-US" smtClean="0"/>
              <a:pPr/>
              <a:t>24-Dec-19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B005-D829-4826-99A7-0832A5E2E6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204-4965-46EC-99CA-BA1242374A14}" type="datetimeFigureOut">
              <a:rPr lang="en-US" smtClean="0"/>
              <a:pPr/>
              <a:t>24-Dec-19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B005-D829-4826-99A7-0832A5E2E6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D204-4965-46EC-99CA-BA1242374A14}" type="datetimeFigureOut">
              <a:rPr lang="en-US" smtClean="0"/>
              <a:pPr/>
              <a:t>24-Dec-19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B005-D829-4826-99A7-0832A5E2E6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32AD204-4965-46EC-99CA-BA1242374A14}" type="datetimeFigureOut">
              <a:rPr lang="en-US" smtClean="0"/>
              <a:pPr/>
              <a:t>24-Dec-19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A95B005-D829-4826-99A7-0832A5E2E6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"/><Relationship Id="rId4" Type="http://schemas.openxmlformats.org/officeDocument/2006/relationships/image" Target="../media/image8.t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733800"/>
            <a:ext cx="6858000" cy="990600"/>
          </a:xfrm>
        </p:spPr>
        <p:txBody>
          <a:bodyPr>
            <a:noAutofit/>
          </a:bodyPr>
          <a:lstStyle/>
          <a:p>
            <a:r>
              <a:rPr lang="en-US" sz="2400" b="1" dirty="0"/>
              <a:t>Increased Visibility Sampling for Probabilistic Roadmaps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Rahul Kala</a:t>
            </a:r>
          </a:p>
        </p:txBody>
      </p:sp>
      <p:sp>
        <p:nvSpPr>
          <p:cNvPr id="4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pPr algn="r"/>
            <a:r>
              <a:rPr lang="en-US" dirty="0" smtClean="0"/>
              <a:t>18</a:t>
            </a:r>
            <a:r>
              <a:rPr lang="en-US" baseline="30000" dirty="0" smtClean="0"/>
              <a:t>th</a:t>
            </a:r>
            <a:r>
              <a:rPr lang="en-US" dirty="0" smtClean="0"/>
              <a:t> May, 2018</a:t>
            </a:r>
            <a:endParaRPr lang="en-US" dirty="0"/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910840" y="6355080"/>
            <a:ext cx="3474720" cy="441960"/>
          </a:xfrm>
        </p:spPr>
        <p:txBody>
          <a:bodyPr/>
          <a:lstStyle/>
          <a:p>
            <a:pPr algn="ctr"/>
            <a:r>
              <a:rPr lang="en-US" dirty="0" smtClean="0"/>
              <a:t>rkala.in</a:t>
            </a:r>
          </a:p>
        </p:txBody>
      </p:sp>
      <p:sp>
        <p:nvSpPr>
          <p:cNvPr id="6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82752" y="6355080"/>
            <a:ext cx="1219200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IIIT Allahabad</a:t>
            </a:r>
            <a:endParaRPr lang="en-US" dirty="0"/>
          </a:p>
        </p:txBody>
      </p:sp>
      <p:pic>
        <p:nvPicPr>
          <p:cNvPr id="1030" name="Picture 6" descr="http://iiita.ac.in/images/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324600"/>
            <a:ext cx="368011" cy="381000"/>
          </a:xfrm>
          <a:prstGeom prst="rect">
            <a:avLst/>
          </a:prstGeom>
          <a:noFill/>
        </p:spPr>
      </p:pic>
      <p:pic>
        <p:nvPicPr>
          <p:cNvPr id="12" name="Picture 6" descr="http://iiita.ac.in/images/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1066800" cy="1104452"/>
          </a:xfrm>
          <a:prstGeom prst="rect">
            <a:avLst/>
          </a:prstGeom>
          <a:noFill/>
        </p:spPr>
      </p:pic>
      <p:sp>
        <p:nvSpPr>
          <p:cNvPr id="13" name="Slide Number Placeholder 28"/>
          <p:cNvSpPr txBox="1">
            <a:spLocks/>
          </p:cNvSpPr>
          <p:nvPr/>
        </p:nvSpPr>
        <p:spPr>
          <a:xfrm>
            <a:off x="1219200" y="381000"/>
            <a:ext cx="7543800" cy="914400"/>
          </a:xfrm>
          <a:prstGeom prst="rect">
            <a:avLst/>
          </a:prstGeom>
          <a:effectLst/>
        </p:spPr>
        <p:txBody>
          <a:bodyPr vert="horz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all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Robotics and Artificial Intelligence Laboratory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1" cap="all" dirty="0">
              <a:ln w="0"/>
              <a:solidFill>
                <a:srgbClr val="0070C0"/>
              </a:solidFill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all" normalizeH="0" baseline="0" noProof="0" dirty="0" smtClean="0">
                <a:ln w="0"/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Indian Institute of Information Technology,  Allahabad</a:t>
            </a:r>
            <a:endParaRPr kumimoji="0" lang="en-US" b="1" i="0" u="none" strike="noStrike" kern="1200" cap="all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29" y="1521699"/>
            <a:ext cx="1958341" cy="1688225"/>
          </a:xfrm>
          <a:prstGeom prst="rect">
            <a:avLst/>
          </a:prstGeom>
        </p:spPr>
      </p:pic>
      <p:pic>
        <p:nvPicPr>
          <p:cNvPr id="2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7" t="14363" r="14078" b="17403"/>
          <a:stretch>
            <a:fillRect/>
          </a:stretch>
        </p:blipFill>
        <p:spPr bwMode="auto">
          <a:xfrm>
            <a:off x="571500" y="2387419"/>
            <a:ext cx="1752600" cy="99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279094" y="1927044"/>
            <a:ext cx="29321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en-US" altLang="en-US" sz="2400" i="1" dirty="0"/>
              <a:t>Research Sponsored By: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9094" y="5662136"/>
            <a:ext cx="86363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Presentation of the paper: </a:t>
            </a:r>
            <a:r>
              <a:rPr lang="en-US" sz="1400" dirty="0"/>
              <a:t>R. Kala (2018) Increased Visibility Sampling for Probabilistic Roadmaps, In Proceedings of the IEEE Conference on Simulation, Modelling and Programming for Autonomous Robots, Brisbane, Australia, pp. 87-92.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Critiques to other samplers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41269510"/>
              </p:ext>
            </p:extLst>
          </p:nvPr>
        </p:nvGraphicFramePr>
        <p:xfrm>
          <a:off x="304800" y="1447800"/>
          <a:ext cx="8534400" cy="462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27"/>
          <p:cNvSpPr>
            <a:spLocks noGrp="1"/>
          </p:cNvSpPr>
          <p:nvPr>
            <p:ph type="dt" sz="quarter" idx="10"/>
          </p:nvPr>
        </p:nvSpPr>
        <p:spPr bwMode="auto">
          <a:xfrm>
            <a:off x="6400800" y="6367463"/>
            <a:ext cx="22860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rkala.in</a:t>
            </a:r>
          </a:p>
        </p:txBody>
      </p:sp>
      <p:sp>
        <p:nvSpPr>
          <p:cNvPr id="6" name="Footer Placeholder 16"/>
          <p:cNvSpPr>
            <a:spLocks noGrp="1"/>
          </p:cNvSpPr>
          <p:nvPr>
            <p:ph type="ftr" sz="quarter" idx="11"/>
          </p:nvPr>
        </p:nvSpPr>
        <p:spPr bwMode="auto">
          <a:xfrm>
            <a:off x="2898775" y="6354763"/>
            <a:ext cx="4035425" cy="36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SIMPAR 2018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7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609600" y="6324600"/>
            <a:ext cx="1219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IIIT Allahabad</a:t>
            </a:r>
          </a:p>
        </p:txBody>
      </p:sp>
      <p:pic>
        <p:nvPicPr>
          <p:cNvPr id="8" name="Picture 42" descr="http://iiita.ac.in/images/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324600"/>
            <a:ext cx="368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387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90" y="1676400"/>
            <a:ext cx="3962400" cy="350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4126843" cy="347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9" name="Date Placeholder 27"/>
          <p:cNvSpPr>
            <a:spLocks noGrp="1"/>
          </p:cNvSpPr>
          <p:nvPr>
            <p:ph type="dt" sz="quarter" idx="10"/>
          </p:nvPr>
        </p:nvSpPr>
        <p:spPr bwMode="auto">
          <a:xfrm>
            <a:off x="6400800" y="6367463"/>
            <a:ext cx="22860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rkala.in</a:t>
            </a: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 bwMode="auto">
          <a:xfrm>
            <a:off x="2898775" y="6354763"/>
            <a:ext cx="4035425" cy="36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SIMPAR 2018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609600" y="6324600"/>
            <a:ext cx="1219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IIIT Allahabad</a:t>
            </a:r>
          </a:p>
        </p:txBody>
      </p:sp>
      <p:pic>
        <p:nvPicPr>
          <p:cNvPr id="12" name="Picture 42" descr="http://iiita.ac.in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324600"/>
            <a:ext cx="368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033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Assessment</a:t>
            </a:r>
            <a:endParaRPr lang="en-US" dirty="0"/>
          </a:p>
        </p:txBody>
      </p:sp>
      <p:pic>
        <p:nvPicPr>
          <p:cNvPr id="8194" name="Chart 2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4648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Chart 1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733800"/>
            <a:ext cx="4724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27"/>
          <p:cNvSpPr>
            <a:spLocks noGrp="1"/>
          </p:cNvSpPr>
          <p:nvPr>
            <p:ph type="dt" sz="quarter" idx="10"/>
          </p:nvPr>
        </p:nvSpPr>
        <p:spPr bwMode="auto">
          <a:xfrm>
            <a:off x="6400800" y="6367463"/>
            <a:ext cx="22860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rkala.in</a:t>
            </a:r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1"/>
          </p:nvPr>
        </p:nvSpPr>
        <p:spPr bwMode="auto">
          <a:xfrm>
            <a:off x="2898775" y="6354763"/>
            <a:ext cx="4035425" cy="36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SIMPAR 2018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609600" y="6324600"/>
            <a:ext cx="1219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IIIT Allahabad</a:t>
            </a:r>
          </a:p>
        </p:txBody>
      </p:sp>
      <p:pic>
        <p:nvPicPr>
          <p:cNvPr id="9" name="Picture 42" descr="http://iiita.ac.in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324600"/>
            <a:ext cx="368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531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for 20 </a:t>
            </a:r>
            <a:r>
              <a:rPr lang="en-US" dirty="0" err="1" smtClean="0"/>
              <a:t>secs</a:t>
            </a:r>
            <a:endParaRPr lang="en-US" dirty="0"/>
          </a:p>
        </p:txBody>
      </p:sp>
      <p:pic>
        <p:nvPicPr>
          <p:cNvPr id="9218" name="Chart 1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4038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Chart 1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255" y="3581400"/>
            <a:ext cx="4648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27"/>
          <p:cNvSpPr>
            <a:spLocks noGrp="1"/>
          </p:cNvSpPr>
          <p:nvPr>
            <p:ph type="dt" sz="quarter" idx="10"/>
          </p:nvPr>
        </p:nvSpPr>
        <p:spPr bwMode="auto">
          <a:xfrm>
            <a:off x="6400800" y="6367463"/>
            <a:ext cx="22860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rkala.in</a:t>
            </a:r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1"/>
          </p:nvPr>
        </p:nvSpPr>
        <p:spPr bwMode="auto">
          <a:xfrm>
            <a:off x="2898775" y="6354763"/>
            <a:ext cx="4035425" cy="36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SIMPAR 2018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609600" y="6324600"/>
            <a:ext cx="1219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IIIT Allahabad</a:t>
            </a:r>
          </a:p>
        </p:txBody>
      </p:sp>
      <p:pic>
        <p:nvPicPr>
          <p:cNvPr id="9" name="Picture 42" descr="http://iiita.ac.in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324600"/>
            <a:ext cx="368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727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for 10 </a:t>
            </a:r>
            <a:r>
              <a:rPr lang="en-US" dirty="0" err="1" smtClean="0"/>
              <a:t>secs</a:t>
            </a:r>
            <a:endParaRPr lang="en-US" dirty="0"/>
          </a:p>
        </p:txBody>
      </p:sp>
      <p:pic>
        <p:nvPicPr>
          <p:cNvPr id="10244" name="Chart 1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72" y="1355724"/>
            <a:ext cx="4415928" cy="314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Chart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598842"/>
            <a:ext cx="4572000" cy="272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27"/>
          <p:cNvSpPr>
            <a:spLocks noGrp="1"/>
          </p:cNvSpPr>
          <p:nvPr>
            <p:ph type="dt" sz="quarter" idx="10"/>
          </p:nvPr>
        </p:nvSpPr>
        <p:spPr bwMode="auto">
          <a:xfrm>
            <a:off x="6400800" y="6367463"/>
            <a:ext cx="22860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rkala.in</a:t>
            </a: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 bwMode="auto">
          <a:xfrm>
            <a:off x="2898775" y="6354763"/>
            <a:ext cx="4035425" cy="36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SIMPAR 2018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609600" y="6324600"/>
            <a:ext cx="1219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IIIT Allahabad</a:t>
            </a:r>
          </a:p>
        </p:txBody>
      </p:sp>
      <p:pic>
        <p:nvPicPr>
          <p:cNvPr id="12" name="Picture 42" descr="http://iiita.ac.in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324600"/>
            <a:ext cx="368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848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for 10 </a:t>
            </a:r>
            <a:r>
              <a:rPr lang="en-US" dirty="0" err="1" smtClean="0"/>
              <a:t>secs</a:t>
            </a:r>
            <a:endParaRPr lang="en-US" dirty="0"/>
          </a:p>
        </p:txBody>
      </p:sp>
      <p:pic>
        <p:nvPicPr>
          <p:cNvPr id="10242" name="Chart 1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65" y="1371600"/>
            <a:ext cx="4267200" cy="306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Chart 1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581400"/>
            <a:ext cx="4495800" cy="261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27"/>
          <p:cNvSpPr>
            <a:spLocks noGrp="1"/>
          </p:cNvSpPr>
          <p:nvPr>
            <p:ph type="dt" sz="quarter" idx="10"/>
          </p:nvPr>
        </p:nvSpPr>
        <p:spPr bwMode="auto">
          <a:xfrm>
            <a:off x="6400800" y="6367463"/>
            <a:ext cx="22860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rkala.in</a:t>
            </a:r>
          </a:p>
        </p:txBody>
      </p:sp>
      <p:sp>
        <p:nvSpPr>
          <p:cNvPr id="6" name="Footer Placeholder 16"/>
          <p:cNvSpPr>
            <a:spLocks noGrp="1"/>
          </p:cNvSpPr>
          <p:nvPr>
            <p:ph type="ftr" sz="quarter" idx="11"/>
          </p:nvPr>
        </p:nvSpPr>
        <p:spPr bwMode="auto">
          <a:xfrm>
            <a:off x="2898775" y="6354763"/>
            <a:ext cx="4035425" cy="36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SIMPAR 2018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7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609600" y="6324600"/>
            <a:ext cx="1219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IIIT Allahabad</a:t>
            </a:r>
          </a:p>
        </p:txBody>
      </p:sp>
      <p:pic>
        <p:nvPicPr>
          <p:cNvPr id="8" name="Picture 42" descr="http://iiita.ac.in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324600"/>
            <a:ext cx="368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343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43000" y="2743200"/>
            <a:ext cx="5105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Date Placeholder 27"/>
          <p:cNvSpPr>
            <a:spLocks noGrp="1"/>
          </p:cNvSpPr>
          <p:nvPr>
            <p:ph type="dt" sz="quarter" idx="10"/>
          </p:nvPr>
        </p:nvSpPr>
        <p:spPr bwMode="auto">
          <a:xfrm>
            <a:off x="6400800" y="6367463"/>
            <a:ext cx="22860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rkala.in</a:t>
            </a:r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1"/>
          </p:nvPr>
        </p:nvSpPr>
        <p:spPr bwMode="auto">
          <a:xfrm>
            <a:off x="2898775" y="6354763"/>
            <a:ext cx="4035425" cy="36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SIMPAR 2018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5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609600" y="6324600"/>
            <a:ext cx="1219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IIIT Allahabad</a:t>
            </a:r>
          </a:p>
        </p:txBody>
      </p:sp>
      <p:pic>
        <p:nvPicPr>
          <p:cNvPr id="6" name="Picture 42" descr="http://iiita.ac.in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324600"/>
            <a:ext cx="368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27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based Planning</a:t>
            </a:r>
            <a:endParaRPr lang="en-US" dirty="0"/>
          </a:p>
        </p:txBody>
      </p:sp>
      <p:pic>
        <p:nvPicPr>
          <p:cNvPr id="5" name="Picture 12" descr="C:\Users\kala\Desktop\results\1\1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4002" r="28358" b="7912"/>
          <a:stretch>
            <a:fillRect/>
          </a:stretch>
        </p:blipFill>
        <p:spPr bwMode="auto">
          <a:xfrm>
            <a:off x="2438400" y="1219200"/>
            <a:ext cx="4343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27"/>
          <p:cNvSpPr>
            <a:spLocks noGrp="1"/>
          </p:cNvSpPr>
          <p:nvPr>
            <p:ph type="dt" sz="quarter" idx="10"/>
          </p:nvPr>
        </p:nvSpPr>
        <p:spPr bwMode="auto">
          <a:xfrm>
            <a:off x="6400800" y="6367463"/>
            <a:ext cx="22860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rkala.in</a:t>
            </a:r>
          </a:p>
        </p:txBody>
      </p:sp>
      <p:sp>
        <p:nvSpPr>
          <p:cNvPr id="7" name="Footer Placeholder 16"/>
          <p:cNvSpPr>
            <a:spLocks noGrp="1"/>
          </p:cNvSpPr>
          <p:nvPr>
            <p:ph type="ftr" sz="quarter" idx="11"/>
          </p:nvPr>
        </p:nvSpPr>
        <p:spPr bwMode="auto">
          <a:xfrm>
            <a:off x="2898775" y="6354763"/>
            <a:ext cx="4035425" cy="36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SIMPAR 2018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609600" y="6324600"/>
            <a:ext cx="1219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IIIT Allahabad</a:t>
            </a:r>
          </a:p>
        </p:txBody>
      </p:sp>
      <p:pic>
        <p:nvPicPr>
          <p:cNvPr id="9" name="Picture 42" descr="http://iiita.ac.in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324600"/>
            <a:ext cx="368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613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Visibility</a:t>
            </a:r>
            <a:endParaRPr lang="en-US" dirty="0"/>
          </a:p>
        </p:txBody>
      </p:sp>
      <p:sp>
        <p:nvSpPr>
          <p:cNvPr id="4" name="Date Placeholder 27"/>
          <p:cNvSpPr>
            <a:spLocks noGrp="1"/>
          </p:cNvSpPr>
          <p:nvPr>
            <p:ph type="dt" sz="quarter" idx="10"/>
          </p:nvPr>
        </p:nvSpPr>
        <p:spPr bwMode="auto">
          <a:xfrm>
            <a:off x="6400800" y="6367463"/>
            <a:ext cx="22860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rkala.in</a:t>
            </a: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1"/>
          </p:nvPr>
        </p:nvSpPr>
        <p:spPr bwMode="auto">
          <a:xfrm>
            <a:off x="2898775" y="6354763"/>
            <a:ext cx="4035425" cy="36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SIMPAR 2018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6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609600" y="6324600"/>
            <a:ext cx="1219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IIIT Allahabad</a:t>
            </a:r>
          </a:p>
        </p:txBody>
      </p:sp>
      <p:pic>
        <p:nvPicPr>
          <p:cNvPr id="7" name="Picture 42" descr="http://iiita.ac.in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324600"/>
            <a:ext cx="368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7482" r="31667" b="15987"/>
          <a:stretch/>
        </p:blipFill>
        <p:spPr>
          <a:xfrm>
            <a:off x="5219700" y="1905000"/>
            <a:ext cx="3429000" cy="3429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7482" r="31667" b="15987"/>
          <a:stretch/>
        </p:blipFill>
        <p:spPr>
          <a:xfrm>
            <a:off x="685800" y="19050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10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Visibility</a:t>
            </a:r>
            <a:endParaRPr lang="en-US" dirty="0"/>
          </a:p>
        </p:txBody>
      </p:sp>
      <p:sp>
        <p:nvSpPr>
          <p:cNvPr id="4" name="Date Placeholder 27"/>
          <p:cNvSpPr>
            <a:spLocks noGrp="1"/>
          </p:cNvSpPr>
          <p:nvPr>
            <p:ph type="dt" sz="quarter" idx="10"/>
          </p:nvPr>
        </p:nvSpPr>
        <p:spPr bwMode="auto">
          <a:xfrm>
            <a:off x="6400800" y="6367463"/>
            <a:ext cx="22860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rkala.in</a:t>
            </a: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1"/>
          </p:nvPr>
        </p:nvSpPr>
        <p:spPr bwMode="auto">
          <a:xfrm>
            <a:off x="2898775" y="6354763"/>
            <a:ext cx="4035425" cy="36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SIMPAR 2018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6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609600" y="6324600"/>
            <a:ext cx="1219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IIIT Allahabad</a:t>
            </a:r>
          </a:p>
        </p:txBody>
      </p:sp>
      <p:pic>
        <p:nvPicPr>
          <p:cNvPr id="7" name="Picture 42" descr="http://iiita.ac.in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324600"/>
            <a:ext cx="368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7482" r="31667" b="15987"/>
          <a:stretch/>
        </p:blipFill>
        <p:spPr>
          <a:xfrm>
            <a:off x="76200" y="1158082"/>
            <a:ext cx="2822575" cy="2822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7482" r="31667" b="15987"/>
          <a:stretch/>
        </p:blipFill>
        <p:spPr>
          <a:xfrm>
            <a:off x="2942842" y="2279994"/>
            <a:ext cx="2971800" cy="2971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7482" r="31667" b="15987"/>
          <a:stretch/>
        </p:blipFill>
        <p:spPr>
          <a:xfrm>
            <a:off x="6095999" y="3143303"/>
            <a:ext cx="2873145" cy="317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46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- 1</a:t>
            </a:r>
            <a:endParaRPr lang="en-US" dirty="0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676400" y="1752600"/>
            <a:ext cx="6705600" cy="4343399"/>
            <a:chOff x="1901" y="5173"/>
            <a:chExt cx="3313" cy="1849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901" y="5173"/>
              <a:ext cx="3071" cy="18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440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012" y="5211"/>
              <a:ext cx="964" cy="768"/>
            </a:xfrm>
            <a:custGeom>
              <a:avLst/>
              <a:gdLst>
                <a:gd name="T0" fmla="*/ 505240925 w 1385"/>
                <a:gd name="T1" fmla="*/ 31854775 h 1322"/>
                <a:gd name="T2" fmla="*/ 198789925 w 1385"/>
                <a:gd name="T3" fmla="*/ 31854775 h 1322"/>
                <a:gd name="T4" fmla="*/ 29838650 w 1385"/>
                <a:gd name="T5" fmla="*/ 164112575 h 1322"/>
                <a:gd name="T6" fmla="*/ 20564475 w 1385"/>
                <a:gd name="T7" fmla="*/ 452418450 h 1322"/>
                <a:gd name="T8" fmla="*/ 143951325 w 1385"/>
                <a:gd name="T9" fmla="*/ 530240875 h 1322"/>
                <a:gd name="T10" fmla="*/ 317741300 w 1385"/>
                <a:gd name="T11" fmla="*/ 470563575 h 1322"/>
                <a:gd name="T12" fmla="*/ 363708950 w 1385"/>
                <a:gd name="T13" fmla="*/ 360886375 h 1322"/>
                <a:gd name="T14" fmla="*/ 518950575 w 1385"/>
                <a:gd name="T15" fmla="*/ 223789875 h 1322"/>
                <a:gd name="T16" fmla="*/ 505240925 w 1385"/>
                <a:gd name="T17" fmla="*/ 31854775 h 13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85" h="1322">
                  <a:moveTo>
                    <a:pt x="1253" y="79"/>
                  </a:moveTo>
                  <a:cubicBezTo>
                    <a:pt x="1121" y="0"/>
                    <a:pt x="689" y="24"/>
                    <a:pt x="493" y="79"/>
                  </a:cubicBezTo>
                  <a:cubicBezTo>
                    <a:pt x="297" y="134"/>
                    <a:pt x="148" y="233"/>
                    <a:pt x="74" y="407"/>
                  </a:cubicBezTo>
                  <a:cubicBezTo>
                    <a:pt x="0" y="581"/>
                    <a:pt x="4" y="971"/>
                    <a:pt x="51" y="1122"/>
                  </a:cubicBezTo>
                  <a:cubicBezTo>
                    <a:pt x="98" y="1273"/>
                    <a:pt x="234" y="1308"/>
                    <a:pt x="357" y="1315"/>
                  </a:cubicBezTo>
                  <a:cubicBezTo>
                    <a:pt x="480" y="1322"/>
                    <a:pt x="697" y="1237"/>
                    <a:pt x="788" y="1167"/>
                  </a:cubicBezTo>
                  <a:cubicBezTo>
                    <a:pt x="879" y="1097"/>
                    <a:pt x="819" y="997"/>
                    <a:pt x="902" y="895"/>
                  </a:cubicBezTo>
                  <a:cubicBezTo>
                    <a:pt x="985" y="793"/>
                    <a:pt x="1230" y="691"/>
                    <a:pt x="1287" y="555"/>
                  </a:cubicBezTo>
                  <a:cubicBezTo>
                    <a:pt x="1344" y="419"/>
                    <a:pt x="1385" y="158"/>
                    <a:pt x="1253" y="79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44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3535" y="5977"/>
              <a:ext cx="1417" cy="1007"/>
            </a:xfrm>
            <a:custGeom>
              <a:avLst/>
              <a:gdLst>
                <a:gd name="T0" fmla="*/ 747579150 w 2035"/>
                <a:gd name="T1" fmla="*/ 28225750 h 1731"/>
                <a:gd name="T2" fmla="*/ 404837900 w 2035"/>
                <a:gd name="T3" fmla="*/ 105644950 h 1731"/>
                <a:gd name="T4" fmla="*/ 386289550 w 2035"/>
                <a:gd name="T5" fmla="*/ 284273625 h 1731"/>
                <a:gd name="T6" fmla="*/ 368144425 w 2035"/>
                <a:gd name="T7" fmla="*/ 457660375 h 1731"/>
                <a:gd name="T8" fmla="*/ 102822375 w 2035"/>
                <a:gd name="T9" fmla="*/ 476208725 h 1731"/>
                <a:gd name="T10" fmla="*/ 29838650 w 2035"/>
                <a:gd name="T11" fmla="*/ 622579400 h 1731"/>
                <a:gd name="T12" fmla="*/ 281451050 w 2035"/>
                <a:gd name="T13" fmla="*/ 672579300 h 1731"/>
                <a:gd name="T14" fmla="*/ 592337525 w 2035"/>
                <a:gd name="T15" fmla="*/ 677418000 h 1731"/>
                <a:gd name="T16" fmla="*/ 752014625 w 2035"/>
                <a:gd name="T17" fmla="*/ 549192450 h 1731"/>
                <a:gd name="T18" fmla="*/ 820562875 w 2035"/>
                <a:gd name="T19" fmla="*/ 274999450 h 1731"/>
                <a:gd name="T20" fmla="*/ 747579150 w 2035"/>
                <a:gd name="T21" fmla="*/ 28225750 h 17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35" h="1731">
                  <a:moveTo>
                    <a:pt x="1854" y="70"/>
                  </a:moveTo>
                  <a:cubicBezTo>
                    <a:pt x="1682" y="0"/>
                    <a:pt x="1153" y="156"/>
                    <a:pt x="1004" y="262"/>
                  </a:cubicBezTo>
                  <a:cubicBezTo>
                    <a:pt x="855" y="368"/>
                    <a:pt x="973" y="560"/>
                    <a:pt x="958" y="705"/>
                  </a:cubicBezTo>
                  <a:cubicBezTo>
                    <a:pt x="943" y="850"/>
                    <a:pt x="1030" y="1056"/>
                    <a:pt x="913" y="1135"/>
                  </a:cubicBezTo>
                  <a:cubicBezTo>
                    <a:pt x="796" y="1214"/>
                    <a:pt x="395" y="1113"/>
                    <a:pt x="255" y="1181"/>
                  </a:cubicBezTo>
                  <a:cubicBezTo>
                    <a:pt x="115" y="1249"/>
                    <a:pt x="0" y="1463"/>
                    <a:pt x="74" y="1544"/>
                  </a:cubicBezTo>
                  <a:cubicBezTo>
                    <a:pt x="148" y="1625"/>
                    <a:pt x="466" y="1645"/>
                    <a:pt x="698" y="1668"/>
                  </a:cubicBezTo>
                  <a:cubicBezTo>
                    <a:pt x="930" y="1691"/>
                    <a:pt x="1275" y="1731"/>
                    <a:pt x="1469" y="1680"/>
                  </a:cubicBezTo>
                  <a:cubicBezTo>
                    <a:pt x="1663" y="1629"/>
                    <a:pt x="1771" y="1528"/>
                    <a:pt x="1865" y="1362"/>
                  </a:cubicBezTo>
                  <a:cubicBezTo>
                    <a:pt x="1959" y="1196"/>
                    <a:pt x="2035" y="901"/>
                    <a:pt x="2035" y="682"/>
                  </a:cubicBezTo>
                  <a:cubicBezTo>
                    <a:pt x="2035" y="463"/>
                    <a:pt x="2026" y="140"/>
                    <a:pt x="1854" y="7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440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 rot="2184757">
              <a:off x="2825" y="5564"/>
              <a:ext cx="296" cy="69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4400"/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2034" y="5341"/>
              <a:ext cx="1005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</a:t>
              </a:r>
              <a:r>
                <a:rPr lang="en-US" sz="3600" baseline="-25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en-US" sz="3600" baseline="30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obs</a:t>
              </a:r>
              <a:endPara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4297" y="6559"/>
              <a:ext cx="917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</a:t>
              </a:r>
              <a:r>
                <a:rPr lang="en-US" sz="3600" baseline="-25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3600" baseline="30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obs</a:t>
              </a:r>
              <a:endPara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Date Placeholder 27"/>
          <p:cNvSpPr>
            <a:spLocks noGrp="1"/>
          </p:cNvSpPr>
          <p:nvPr>
            <p:ph type="dt" sz="quarter" idx="10"/>
          </p:nvPr>
        </p:nvSpPr>
        <p:spPr bwMode="auto">
          <a:xfrm>
            <a:off x="6400800" y="6367463"/>
            <a:ext cx="22860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rkala.in</a:t>
            </a:r>
          </a:p>
        </p:txBody>
      </p:sp>
      <p:sp>
        <p:nvSpPr>
          <p:cNvPr id="24" name="Footer Placeholder 16"/>
          <p:cNvSpPr>
            <a:spLocks noGrp="1"/>
          </p:cNvSpPr>
          <p:nvPr>
            <p:ph type="ftr" sz="quarter" idx="11"/>
          </p:nvPr>
        </p:nvSpPr>
        <p:spPr bwMode="auto">
          <a:xfrm>
            <a:off x="2898775" y="6354763"/>
            <a:ext cx="4035425" cy="36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SIMPAR 2018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25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609600" y="6324600"/>
            <a:ext cx="1219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IIIT Allahabad</a:t>
            </a:r>
          </a:p>
        </p:txBody>
      </p:sp>
      <p:pic>
        <p:nvPicPr>
          <p:cNvPr id="26" name="Picture 42" descr="http://iiita.ac.in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324600"/>
            <a:ext cx="368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56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- 2</a:t>
            </a:r>
            <a:endParaRPr lang="en-US" dirty="0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676400" y="1752600"/>
            <a:ext cx="6705600" cy="4343399"/>
            <a:chOff x="1901" y="5173"/>
            <a:chExt cx="3313" cy="1849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901" y="5173"/>
              <a:ext cx="3071" cy="18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440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012" y="5211"/>
              <a:ext cx="964" cy="768"/>
            </a:xfrm>
            <a:custGeom>
              <a:avLst/>
              <a:gdLst>
                <a:gd name="T0" fmla="*/ 505240925 w 1385"/>
                <a:gd name="T1" fmla="*/ 31854775 h 1322"/>
                <a:gd name="T2" fmla="*/ 198789925 w 1385"/>
                <a:gd name="T3" fmla="*/ 31854775 h 1322"/>
                <a:gd name="T4" fmla="*/ 29838650 w 1385"/>
                <a:gd name="T5" fmla="*/ 164112575 h 1322"/>
                <a:gd name="T6" fmla="*/ 20564475 w 1385"/>
                <a:gd name="T7" fmla="*/ 452418450 h 1322"/>
                <a:gd name="T8" fmla="*/ 143951325 w 1385"/>
                <a:gd name="T9" fmla="*/ 530240875 h 1322"/>
                <a:gd name="T10" fmla="*/ 317741300 w 1385"/>
                <a:gd name="T11" fmla="*/ 470563575 h 1322"/>
                <a:gd name="T12" fmla="*/ 363708950 w 1385"/>
                <a:gd name="T13" fmla="*/ 360886375 h 1322"/>
                <a:gd name="T14" fmla="*/ 518950575 w 1385"/>
                <a:gd name="T15" fmla="*/ 223789875 h 1322"/>
                <a:gd name="T16" fmla="*/ 505240925 w 1385"/>
                <a:gd name="T17" fmla="*/ 31854775 h 13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85" h="1322">
                  <a:moveTo>
                    <a:pt x="1253" y="79"/>
                  </a:moveTo>
                  <a:cubicBezTo>
                    <a:pt x="1121" y="0"/>
                    <a:pt x="689" y="24"/>
                    <a:pt x="493" y="79"/>
                  </a:cubicBezTo>
                  <a:cubicBezTo>
                    <a:pt x="297" y="134"/>
                    <a:pt x="148" y="233"/>
                    <a:pt x="74" y="407"/>
                  </a:cubicBezTo>
                  <a:cubicBezTo>
                    <a:pt x="0" y="581"/>
                    <a:pt x="4" y="971"/>
                    <a:pt x="51" y="1122"/>
                  </a:cubicBezTo>
                  <a:cubicBezTo>
                    <a:pt x="98" y="1273"/>
                    <a:pt x="234" y="1308"/>
                    <a:pt x="357" y="1315"/>
                  </a:cubicBezTo>
                  <a:cubicBezTo>
                    <a:pt x="480" y="1322"/>
                    <a:pt x="697" y="1237"/>
                    <a:pt x="788" y="1167"/>
                  </a:cubicBezTo>
                  <a:cubicBezTo>
                    <a:pt x="879" y="1097"/>
                    <a:pt x="819" y="997"/>
                    <a:pt x="902" y="895"/>
                  </a:cubicBezTo>
                  <a:cubicBezTo>
                    <a:pt x="985" y="793"/>
                    <a:pt x="1230" y="691"/>
                    <a:pt x="1287" y="555"/>
                  </a:cubicBezTo>
                  <a:cubicBezTo>
                    <a:pt x="1344" y="419"/>
                    <a:pt x="1385" y="158"/>
                    <a:pt x="1253" y="79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44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3535" y="5977"/>
              <a:ext cx="1417" cy="1007"/>
            </a:xfrm>
            <a:custGeom>
              <a:avLst/>
              <a:gdLst>
                <a:gd name="T0" fmla="*/ 747579150 w 2035"/>
                <a:gd name="T1" fmla="*/ 28225750 h 1731"/>
                <a:gd name="T2" fmla="*/ 404837900 w 2035"/>
                <a:gd name="T3" fmla="*/ 105644950 h 1731"/>
                <a:gd name="T4" fmla="*/ 386289550 w 2035"/>
                <a:gd name="T5" fmla="*/ 284273625 h 1731"/>
                <a:gd name="T6" fmla="*/ 368144425 w 2035"/>
                <a:gd name="T7" fmla="*/ 457660375 h 1731"/>
                <a:gd name="T8" fmla="*/ 102822375 w 2035"/>
                <a:gd name="T9" fmla="*/ 476208725 h 1731"/>
                <a:gd name="T10" fmla="*/ 29838650 w 2035"/>
                <a:gd name="T11" fmla="*/ 622579400 h 1731"/>
                <a:gd name="T12" fmla="*/ 281451050 w 2035"/>
                <a:gd name="T13" fmla="*/ 672579300 h 1731"/>
                <a:gd name="T14" fmla="*/ 592337525 w 2035"/>
                <a:gd name="T15" fmla="*/ 677418000 h 1731"/>
                <a:gd name="T16" fmla="*/ 752014625 w 2035"/>
                <a:gd name="T17" fmla="*/ 549192450 h 1731"/>
                <a:gd name="T18" fmla="*/ 820562875 w 2035"/>
                <a:gd name="T19" fmla="*/ 274999450 h 1731"/>
                <a:gd name="T20" fmla="*/ 747579150 w 2035"/>
                <a:gd name="T21" fmla="*/ 28225750 h 17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35" h="1731">
                  <a:moveTo>
                    <a:pt x="1854" y="70"/>
                  </a:moveTo>
                  <a:cubicBezTo>
                    <a:pt x="1682" y="0"/>
                    <a:pt x="1153" y="156"/>
                    <a:pt x="1004" y="262"/>
                  </a:cubicBezTo>
                  <a:cubicBezTo>
                    <a:pt x="855" y="368"/>
                    <a:pt x="973" y="560"/>
                    <a:pt x="958" y="705"/>
                  </a:cubicBezTo>
                  <a:cubicBezTo>
                    <a:pt x="943" y="850"/>
                    <a:pt x="1030" y="1056"/>
                    <a:pt x="913" y="1135"/>
                  </a:cubicBezTo>
                  <a:cubicBezTo>
                    <a:pt x="796" y="1214"/>
                    <a:pt x="395" y="1113"/>
                    <a:pt x="255" y="1181"/>
                  </a:cubicBezTo>
                  <a:cubicBezTo>
                    <a:pt x="115" y="1249"/>
                    <a:pt x="0" y="1463"/>
                    <a:pt x="74" y="1544"/>
                  </a:cubicBezTo>
                  <a:cubicBezTo>
                    <a:pt x="148" y="1625"/>
                    <a:pt x="466" y="1645"/>
                    <a:pt x="698" y="1668"/>
                  </a:cubicBezTo>
                  <a:cubicBezTo>
                    <a:pt x="930" y="1691"/>
                    <a:pt x="1275" y="1731"/>
                    <a:pt x="1469" y="1680"/>
                  </a:cubicBezTo>
                  <a:cubicBezTo>
                    <a:pt x="1663" y="1629"/>
                    <a:pt x="1771" y="1528"/>
                    <a:pt x="1865" y="1362"/>
                  </a:cubicBezTo>
                  <a:cubicBezTo>
                    <a:pt x="1959" y="1196"/>
                    <a:pt x="2035" y="901"/>
                    <a:pt x="2035" y="682"/>
                  </a:cubicBezTo>
                  <a:cubicBezTo>
                    <a:pt x="2035" y="463"/>
                    <a:pt x="2026" y="140"/>
                    <a:pt x="1854" y="7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440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 rot="2184757">
              <a:off x="2825" y="5564"/>
              <a:ext cx="296" cy="69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4400"/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2034" y="5341"/>
              <a:ext cx="1005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</a:t>
              </a:r>
              <a:r>
                <a:rPr lang="en-US" sz="3600" baseline="-25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en-US" sz="3600" baseline="30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obs</a:t>
              </a:r>
              <a:endPara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4297" y="6559"/>
              <a:ext cx="917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</a:t>
              </a:r>
              <a:r>
                <a:rPr lang="en-US" sz="3600" baseline="-25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3600" baseline="30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obs</a:t>
              </a:r>
              <a:endPara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Straight Arrow Connector 14"/>
            <p:cNvCxnSpPr>
              <a:cxnSpLocks noChangeShapeType="1"/>
            </p:cNvCxnSpPr>
            <p:nvPr/>
          </p:nvCxnSpPr>
          <p:spPr bwMode="auto">
            <a:xfrm>
              <a:off x="2572" y="5586"/>
              <a:ext cx="1965" cy="982"/>
            </a:xfrm>
            <a:prstGeom prst="straightConnector1">
              <a:avLst/>
            </a:prstGeom>
            <a:noFill/>
            <a:ln w="3810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4" name="Straight Connector 3"/>
          <p:cNvCxnSpPr/>
          <p:nvPr/>
        </p:nvCxnSpPr>
        <p:spPr>
          <a:xfrm>
            <a:off x="4648200" y="3657600"/>
            <a:ext cx="0" cy="381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648200" y="3641239"/>
            <a:ext cx="45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105400" y="3949595"/>
            <a:ext cx="0" cy="381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105400" y="3933234"/>
            <a:ext cx="45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62600" y="4214966"/>
            <a:ext cx="0" cy="381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562600" y="4198605"/>
            <a:ext cx="45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096000" y="4495800"/>
            <a:ext cx="0" cy="381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096000" y="4479439"/>
            <a:ext cx="45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525968" y="4740761"/>
            <a:ext cx="0" cy="381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525968" y="4724400"/>
            <a:ext cx="45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267200" y="3431919"/>
            <a:ext cx="0" cy="381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267200" y="3415558"/>
            <a:ext cx="45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979743" y="3260239"/>
            <a:ext cx="0" cy="381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979743" y="3243878"/>
            <a:ext cx="45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581400" y="3034558"/>
            <a:ext cx="0" cy="381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581400" y="3018197"/>
            <a:ext cx="45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Date Placeholder 27"/>
          <p:cNvSpPr>
            <a:spLocks noGrp="1"/>
          </p:cNvSpPr>
          <p:nvPr>
            <p:ph type="dt" sz="quarter" idx="10"/>
          </p:nvPr>
        </p:nvSpPr>
        <p:spPr bwMode="auto">
          <a:xfrm>
            <a:off x="6400800" y="6367463"/>
            <a:ext cx="22860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rkala.in</a:t>
            </a:r>
          </a:p>
        </p:txBody>
      </p:sp>
      <p:sp>
        <p:nvSpPr>
          <p:cNvPr id="36" name="Footer Placeholder 16"/>
          <p:cNvSpPr>
            <a:spLocks noGrp="1"/>
          </p:cNvSpPr>
          <p:nvPr>
            <p:ph type="ftr" sz="quarter" idx="11"/>
          </p:nvPr>
        </p:nvSpPr>
        <p:spPr bwMode="auto">
          <a:xfrm>
            <a:off x="2898775" y="6354763"/>
            <a:ext cx="4035425" cy="36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SIMPAR 2018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37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609600" y="6324600"/>
            <a:ext cx="1219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IIIT Allahabad</a:t>
            </a:r>
          </a:p>
        </p:txBody>
      </p:sp>
      <p:pic>
        <p:nvPicPr>
          <p:cNvPr id="38" name="Picture 42" descr="http://iiita.ac.in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324600"/>
            <a:ext cx="368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892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- 1</a:t>
            </a:r>
            <a:endParaRPr lang="en-US" dirty="0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676400" y="1752600"/>
            <a:ext cx="6705600" cy="4343399"/>
            <a:chOff x="1901" y="5173"/>
            <a:chExt cx="3313" cy="1849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901" y="5173"/>
              <a:ext cx="3071" cy="18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440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012" y="5211"/>
              <a:ext cx="964" cy="768"/>
            </a:xfrm>
            <a:custGeom>
              <a:avLst/>
              <a:gdLst>
                <a:gd name="T0" fmla="*/ 505240925 w 1385"/>
                <a:gd name="T1" fmla="*/ 31854775 h 1322"/>
                <a:gd name="T2" fmla="*/ 198789925 w 1385"/>
                <a:gd name="T3" fmla="*/ 31854775 h 1322"/>
                <a:gd name="T4" fmla="*/ 29838650 w 1385"/>
                <a:gd name="T5" fmla="*/ 164112575 h 1322"/>
                <a:gd name="T6" fmla="*/ 20564475 w 1385"/>
                <a:gd name="T7" fmla="*/ 452418450 h 1322"/>
                <a:gd name="T8" fmla="*/ 143951325 w 1385"/>
                <a:gd name="T9" fmla="*/ 530240875 h 1322"/>
                <a:gd name="T10" fmla="*/ 317741300 w 1385"/>
                <a:gd name="T11" fmla="*/ 470563575 h 1322"/>
                <a:gd name="T12" fmla="*/ 363708950 w 1385"/>
                <a:gd name="T13" fmla="*/ 360886375 h 1322"/>
                <a:gd name="T14" fmla="*/ 518950575 w 1385"/>
                <a:gd name="T15" fmla="*/ 223789875 h 1322"/>
                <a:gd name="T16" fmla="*/ 505240925 w 1385"/>
                <a:gd name="T17" fmla="*/ 31854775 h 13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85" h="1322">
                  <a:moveTo>
                    <a:pt x="1253" y="79"/>
                  </a:moveTo>
                  <a:cubicBezTo>
                    <a:pt x="1121" y="0"/>
                    <a:pt x="689" y="24"/>
                    <a:pt x="493" y="79"/>
                  </a:cubicBezTo>
                  <a:cubicBezTo>
                    <a:pt x="297" y="134"/>
                    <a:pt x="148" y="233"/>
                    <a:pt x="74" y="407"/>
                  </a:cubicBezTo>
                  <a:cubicBezTo>
                    <a:pt x="0" y="581"/>
                    <a:pt x="4" y="971"/>
                    <a:pt x="51" y="1122"/>
                  </a:cubicBezTo>
                  <a:cubicBezTo>
                    <a:pt x="98" y="1273"/>
                    <a:pt x="234" y="1308"/>
                    <a:pt x="357" y="1315"/>
                  </a:cubicBezTo>
                  <a:cubicBezTo>
                    <a:pt x="480" y="1322"/>
                    <a:pt x="697" y="1237"/>
                    <a:pt x="788" y="1167"/>
                  </a:cubicBezTo>
                  <a:cubicBezTo>
                    <a:pt x="879" y="1097"/>
                    <a:pt x="819" y="997"/>
                    <a:pt x="902" y="895"/>
                  </a:cubicBezTo>
                  <a:cubicBezTo>
                    <a:pt x="985" y="793"/>
                    <a:pt x="1230" y="691"/>
                    <a:pt x="1287" y="555"/>
                  </a:cubicBezTo>
                  <a:cubicBezTo>
                    <a:pt x="1344" y="419"/>
                    <a:pt x="1385" y="158"/>
                    <a:pt x="1253" y="79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44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3535" y="5977"/>
              <a:ext cx="1417" cy="1007"/>
            </a:xfrm>
            <a:custGeom>
              <a:avLst/>
              <a:gdLst>
                <a:gd name="T0" fmla="*/ 747579150 w 2035"/>
                <a:gd name="T1" fmla="*/ 28225750 h 1731"/>
                <a:gd name="T2" fmla="*/ 404837900 w 2035"/>
                <a:gd name="T3" fmla="*/ 105644950 h 1731"/>
                <a:gd name="T4" fmla="*/ 386289550 w 2035"/>
                <a:gd name="T5" fmla="*/ 284273625 h 1731"/>
                <a:gd name="T6" fmla="*/ 368144425 w 2035"/>
                <a:gd name="T7" fmla="*/ 457660375 h 1731"/>
                <a:gd name="T8" fmla="*/ 102822375 w 2035"/>
                <a:gd name="T9" fmla="*/ 476208725 h 1731"/>
                <a:gd name="T10" fmla="*/ 29838650 w 2035"/>
                <a:gd name="T11" fmla="*/ 622579400 h 1731"/>
                <a:gd name="T12" fmla="*/ 281451050 w 2035"/>
                <a:gd name="T13" fmla="*/ 672579300 h 1731"/>
                <a:gd name="T14" fmla="*/ 592337525 w 2035"/>
                <a:gd name="T15" fmla="*/ 677418000 h 1731"/>
                <a:gd name="T16" fmla="*/ 752014625 w 2035"/>
                <a:gd name="T17" fmla="*/ 549192450 h 1731"/>
                <a:gd name="T18" fmla="*/ 820562875 w 2035"/>
                <a:gd name="T19" fmla="*/ 274999450 h 1731"/>
                <a:gd name="T20" fmla="*/ 747579150 w 2035"/>
                <a:gd name="T21" fmla="*/ 28225750 h 17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35" h="1731">
                  <a:moveTo>
                    <a:pt x="1854" y="70"/>
                  </a:moveTo>
                  <a:cubicBezTo>
                    <a:pt x="1682" y="0"/>
                    <a:pt x="1153" y="156"/>
                    <a:pt x="1004" y="262"/>
                  </a:cubicBezTo>
                  <a:cubicBezTo>
                    <a:pt x="855" y="368"/>
                    <a:pt x="973" y="560"/>
                    <a:pt x="958" y="705"/>
                  </a:cubicBezTo>
                  <a:cubicBezTo>
                    <a:pt x="943" y="850"/>
                    <a:pt x="1030" y="1056"/>
                    <a:pt x="913" y="1135"/>
                  </a:cubicBezTo>
                  <a:cubicBezTo>
                    <a:pt x="796" y="1214"/>
                    <a:pt x="395" y="1113"/>
                    <a:pt x="255" y="1181"/>
                  </a:cubicBezTo>
                  <a:cubicBezTo>
                    <a:pt x="115" y="1249"/>
                    <a:pt x="0" y="1463"/>
                    <a:pt x="74" y="1544"/>
                  </a:cubicBezTo>
                  <a:cubicBezTo>
                    <a:pt x="148" y="1625"/>
                    <a:pt x="466" y="1645"/>
                    <a:pt x="698" y="1668"/>
                  </a:cubicBezTo>
                  <a:cubicBezTo>
                    <a:pt x="930" y="1691"/>
                    <a:pt x="1275" y="1731"/>
                    <a:pt x="1469" y="1680"/>
                  </a:cubicBezTo>
                  <a:cubicBezTo>
                    <a:pt x="1663" y="1629"/>
                    <a:pt x="1771" y="1528"/>
                    <a:pt x="1865" y="1362"/>
                  </a:cubicBezTo>
                  <a:cubicBezTo>
                    <a:pt x="1959" y="1196"/>
                    <a:pt x="2035" y="901"/>
                    <a:pt x="2035" y="682"/>
                  </a:cubicBezTo>
                  <a:cubicBezTo>
                    <a:pt x="2035" y="463"/>
                    <a:pt x="2026" y="140"/>
                    <a:pt x="1854" y="7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440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 rot="2184757">
              <a:off x="2825" y="5564"/>
              <a:ext cx="296" cy="69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4400"/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2034" y="5341"/>
              <a:ext cx="1005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</a:t>
              </a:r>
              <a:r>
                <a:rPr lang="en-US" sz="3600" baseline="-25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en-US" sz="3600" baseline="30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obs</a:t>
              </a:r>
              <a:endPara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4297" y="6559"/>
              <a:ext cx="917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</a:t>
              </a:r>
              <a:r>
                <a:rPr lang="en-US" sz="3600" baseline="-25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3600" baseline="30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obs</a:t>
              </a:r>
              <a:endPara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Straight Arrow Connector 14"/>
            <p:cNvCxnSpPr>
              <a:cxnSpLocks noChangeShapeType="1"/>
            </p:cNvCxnSpPr>
            <p:nvPr/>
          </p:nvCxnSpPr>
          <p:spPr bwMode="auto">
            <a:xfrm>
              <a:off x="2572" y="5586"/>
              <a:ext cx="1965" cy="982"/>
            </a:xfrm>
            <a:prstGeom prst="straightConnector1">
              <a:avLst/>
            </a:prstGeom>
            <a:noFill/>
            <a:ln w="3810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759" y="6344"/>
              <a:ext cx="538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∂q</a:t>
              </a:r>
              <a:r>
                <a:rPr lang="en-US" sz="3600" baseline="-25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3205" y="5672"/>
              <a:ext cx="884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∂q</a:t>
              </a:r>
              <a:r>
                <a:rPr lang="en-US" sz="3600" baseline="-25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Date Placeholder 27"/>
          <p:cNvSpPr>
            <a:spLocks noGrp="1"/>
          </p:cNvSpPr>
          <p:nvPr>
            <p:ph type="dt" sz="quarter" idx="10"/>
          </p:nvPr>
        </p:nvSpPr>
        <p:spPr bwMode="auto">
          <a:xfrm>
            <a:off x="6400800" y="6367463"/>
            <a:ext cx="22860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rkala.in</a:t>
            </a:r>
          </a:p>
        </p:txBody>
      </p:sp>
      <p:sp>
        <p:nvSpPr>
          <p:cNvPr id="20" name="Footer Placeholder 16"/>
          <p:cNvSpPr>
            <a:spLocks noGrp="1"/>
          </p:cNvSpPr>
          <p:nvPr>
            <p:ph type="ftr" sz="quarter" idx="11"/>
          </p:nvPr>
        </p:nvSpPr>
        <p:spPr bwMode="auto">
          <a:xfrm>
            <a:off x="2898775" y="6354763"/>
            <a:ext cx="4035425" cy="36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SIMPAR 2018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22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609600" y="6324600"/>
            <a:ext cx="1219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IIIT Allahabad</a:t>
            </a:r>
          </a:p>
        </p:txBody>
      </p:sp>
      <p:pic>
        <p:nvPicPr>
          <p:cNvPr id="23" name="Picture 42" descr="http://iiita.ac.in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324600"/>
            <a:ext cx="368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547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- 1</a:t>
            </a:r>
            <a:endParaRPr lang="en-US" dirty="0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676400" y="1752600"/>
            <a:ext cx="6705600" cy="4343399"/>
            <a:chOff x="1901" y="5173"/>
            <a:chExt cx="3313" cy="1849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901" y="5173"/>
              <a:ext cx="3071" cy="18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440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012" y="5211"/>
              <a:ext cx="964" cy="768"/>
            </a:xfrm>
            <a:custGeom>
              <a:avLst/>
              <a:gdLst>
                <a:gd name="T0" fmla="*/ 505240925 w 1385"/>
                <a:gd name="T1" fmla="*/ 31854775 h 1322"/>
                <a:gd name="T2" fmla="*/ 198789925 w 1385"/>
                <a:gd name="T3" fmla="*/ 31854775 h 1322"/>
                <a:gd name="T4" fmla="*/ 29838650 w 1385"/>
                <a:gd name="T5" fmla="*/ 164112575 h 1322"/>
                <a:gd name="T6" fmla="*/ 20564475 w 1385"/>
                <a:gd name="T7" fmla="*/ 452418450 h 1322"/>
                <a:gd name="T8" fmla="*/ 143951325 w 1385"/>
                <a:gd name="T9" fmla="*/ 530240875 h 1322"/>
                <a:gd name="T10" fmla="*/ 317741300 w 1385"/>
                <a:gd name="T11" fmla="*/ 470563575 h 1322"/>
                <a:gd name="T12" fmla="*/ 363708950 w 1385"/>
                <a:gd name="T13" fmla="*/ 360886375 h 1322"/>
                <a:gd name="T14" fmla="*/ 518950575 w 1385"/>
                <a:gd name="T15" fmla="*/ 223789875 h 1322"/>
                <a:gd name="T16" fmla="*/ 505240925 w 1385"/>
                <a:gd name="T17" fmla="*/ 31854775 h 13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85" h="1322">
                  <a:moveTo>
                    <a:pt x="1253" y="79"/>
                  </a:moveTo>
                  <a:cubicBezTo>
                    <a:pt x="1121" y="0"/>
                    <a:pt x="689" y="24"/>
                    <a:pt x="493" y="79"/>
                  </a:cubicBezTo>
                  <a:cubicBezTo>
                    <a:pt x="297" y="134"/>
                    <a:pt x="148" y="233"/>
                    <a:pt x="74" y="407"/>
                  </a:cubicBezTo>
                  <a:cubicBezTo>
                    <a:pt x="0" y="581"/>
                    <a:pt x="4" y="971"/>
                    <a:pt x="51" y="1122"/>
                  </a:cubicBezTo>
                  <a:cubicBezTo>
                    <a:pt x="98" y="1273"/>
                    <a:pt x="234" y="1308"/>
                    <a:pt x="357" y="1315"/>
                  </a:cubicBezTo>
                  <a:cubicBezTo>
                    <a:pt x="480" y="1322"/>
                    <a:pt x="697" y="1237"/>
                    <a:pt x="788" y="1167"/>
                  </a:cubicBezTo>
                  <a:cubicBezTo>
                    <a:pt x="879" y="1097"/>
                    <a:pt x="819" y="997"/>
                    <a:pt x="902" y="895"/>
                  </a:cubicBezTo>
                  <a:cubicBezTo>
                    <a:pt x="985" y="793"/>
                    <a:pt x="1230" y="691"/>
                    <a:pt x="1287" y="555"/>
                  </a:cubicBezTo>
                  <a:cubicBezTo>
                    <a:pt x="1344" y="419"/>
                    <a:pt x="1385" y="158"/>
                    <a:pt x="1253" y="79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44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3535" y="5977"/>
              <a:ext cx="1417" cy="1007"/>
            </a:xfrm>
            <a:custGeom>
              <a:avLst/>
              <a:gdLst>
                <a:gd name="T0" fmla="*/ 747579150 w 2035"/>
                <a:gd name="T1" fmla="*/ 28225750 h 1731"/>
                <a:gd name="T2" fmla="*/ 404837900 w 2035"/>
                <a:gd name="T3" fmla="*/ 105644950 h 1731"/>
                <a:gd name="T4" fmla="*/ 386289550 w 2035"/>
                <a:gd name="T5" fmla="*/ 284273625 h 1731"/>
                <a:gd name="T6" fmla="*/ 368144425 w 2035"/>
                <a:gd name="T7" fmla="*/ 457660375 h 1731"/>
                <a:gd name="T8" fmla="*/ 102822375 w 2035"/>
                <a:gd name="T9" fmla="*/ 476208725 h 1731"/>
                <a:gd name="T10" fmla="*/ 29838650 w 2035"/>
                <a:gd name="T11" fmla="*/ 622579400 h 1731"/>
                <a:gd name="T12" fmla="*/ 281451050 w 2035"/>
                <a:gd name="T13" fmla="*/ 672579300 h 1731"/>
                <a:gd name="T14" fmla="*/ 592337525 w 2035"/>
                <a:gd name="T15" fmla="*/ 677418000 h 1731"/>
                <a:gd name="T16" fmla="*/ 752014625 w 2035"/>
                <a:gd name="T17" fmla="*/ 549192450 h 1731"/>
                <a:gd name="T18" fmla="*/ 820562875 w 2035"/>
                <a:gd name="T19" fmla="*/ 274999450 h 1731"/>
                <a:gd name="T20" fmla="*/ 747579150 w 2035"/>
                <a:gd name="T21" fmla="*/ 28225750 h 17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35" h="1731">
                  <a:moveTo>
                    <a:pt x="1854" y="70"/>
                  </a:moveTo>
                  <a:cubicBezTo>
                    <a:pt x="1682" y="0"/>
                    <a:pt x="1153" y="156"/>
                    <a:pt x="1004" y="262"/>
                  </a:cubicBezTo>
                  <a:cubicBezTo>
                    <a:pt x="855" y="368"/>
                    <a:pt x="973" y="560"/>
                    <a:pt x="958" y="705"/>
                  </a:cubicBezTo>
                  <a:cubicBezTo>
                    <a:pt x="943" y="850"/>
                    <a:pt x="1030" y="1056"/>
                    <a:pt x="913" y="1135"/>
                  </a:cubicBezTo>
                  <a:cubicBezTo>
                    <a:pt x="796" y="1214"/>
                    <a:pt x="395" y="1113"/>
                    <a:pt x="255" y="1181"/>
                  </a:cubicBezTo>
                  <a:cubicBezTo>
                    <a:pt x="115" y="1249"/>
                    <a:pt x="0" y="1463"/>
                    <a:pt x="74" y="1544"/>
                  </a:cubicBezTo>
                  <a:cubicBezTo>
                    <a:pt x="148" y="1625"/>
                    <a:pt x="466" y="1645"/>
                    <a:pt x="698" y="1668"/>
                  </a:cubicBezTo>
                  <a:cubicBezTo>
                    <a:pt x="930" y="1691"/>
                    <a:pt x="1275" y="1731"/>
                    <a:pt x="1469" y="1680"/>
                  </a:cubicBezTo>
                  <a:cubicBezTo>
                    <a:pt x="1663" y="1629"/>
                    <a:pt x="1771" y="1528"/>
                    <a:pt x="1865" y="1362"/>
                  </a:cubicBezTo>
                  <a:cubicBezTo>
                    <a:pt x="1959" y="1196"/>
                    <a:pt x="2035" y="901"/>
                    <a:pt x="2035" y="682"/>
                  </a:cubicBezTo>
                  <a:cubicBezTo>
                    <a:pt x="2035" y="463"/>
                    <a:pt x="2026" y="140"/>
                    <a:pt x="1854" y="7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440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 rot="2184757">
              <a:off x="2825" y="5564"/>
              <a:ext cx="296" cy="69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4400"/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2034" y="5341"/>
              <a:ext cx="1005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</a:t>
              </a:r>
              <a:r>
                <a:rPr lang="en-US" sz="3600" baseline="-25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en-US" sz="3600" baseline="30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obs</a:t>
              </a:r>
              <a:endPara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4297" y="6559"/>
              <a:ext cx="917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</a:t>
              </a:r>
              <a:r>
                <a:rPr lang="en-US" sz="3600" baseline="-25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3600" baseline="30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obs</a:t>
              </a:r>
              <a:endPara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Straight Arrow Connector 14"/>
            <p:cNvCxnSpPr>
              <a:cxnSpLocks noChangeShapeType="1"/>
            </p:cNvCxnSpPr>
            <p:nvPr/>
          </p:nvCxnSpPr>
          <p:spPr bwMode="auto">
            <a:xfrm>
              <a:off x="2572" y="5586"/>
              <a:ext cx="1965" cy="982"/>
            </a:xfrm>
            <a:prstGeom prst="straightConnector1">
              <a:avLst/>
            </a:prstGeom>
            <a:noFill/>
            <a:ln w="3810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3776" y="5945"/>
              <a:ext cx="909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</a:t>
              </a:r>
              <a:r>
                <a:rPr lang="en-US" sz="3600" baseline="30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free</a:t>
              </a:r>
              <a:endPara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759" y="6344"/>
              <a:ext cx="538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∂q</a:t>
              </a:r>
              <a:r>
                <a:rPr lang="en-US" sz="3600" baseline="-25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3205" y="5672"/>
              <a:ext cx="884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∂q</a:t>
              </a:r>
              <a:r>
                <a:rPr lang="en-US" sz="3600" baseline="-25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0227005"/>
              </p:ext>
            </p:extLst>
          </p:nvPr>
        </p:nvGraphicFramePr>
        <p:xfrm>
          <a:off x="4423357" y="3899924"/>
          <a:ext cx="893913" cy="659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1" name="Equation" r:id="rId3" imgW="304536" imgH="253780" progId="Equation.3">
                  <p:embed/>
                </p:oleObj>
              </mc:Choice>
              <mc:Fallback>
                <p:oleObj name="Equation" r:id="rId3" imgW="304536" imgH="2537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3357" y="3899924"/>
                        <a:ext cx="893913" cy="6597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Date Placeholder 27"/>
          <p:cNvSpPr>
            <a:spLocks noGrp="1"/>
          </p:cNvSpPr>
          <p:nvPr>
            <p:ph type="dt" sz="quarter" idx="10"/>
          </p:nvPr>
        </p:nvSpPr>
        <p:spPr bwMode="auto">
          <a:xfrm>
            <a:off x="6400800" y="6367463"/>
            <a:ext cx="22860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rkala.in</a:t>
            </a:r>
          </a:p>
        </p:txBody>
      </p:sp>
      <p:sp>
        <p:nvSpPr>
          <p:cNvPr id="20" name="Footer Placeholder 16"/>
          <p:cNvSpPr>
            <a:spLocks noGrp="1"/>
          </p:cNvSpPr>
          <p:nvPr>
            <p:ph type="ftr" sz="quarter" idx="11"/>
          </p:nvPr>
        </p:nvSpPr>
        <p:spPr bwMode="auto">
          <a:xfrm>
            <a:off x="2898775" y="6354763"/>
            <a:ext cx="4035425" cy="36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SIMPAR 2018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22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609600" y="6324600"/>
            <a:ext cx="1219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IIIT Allahabad</a:t>
            </a:r>
          </a:p>
        </p:txBody>
      </p:sp>
      <p:pic>
        <p:nvPicPr>
          <p:cNvPr id="23" name="Picture 42" descr="http://iiita.ac.in/images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324600"/>
            <a:ext cx="368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278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Variants</a:t>
            </a:r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343400" y="1828800"/>
            <a:ext cx="4495800" cy="3657599"/>
            <a:chOff x="1901" y="5173"/>
            <a:chExt cx="3313" cy="1849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901" y="5173"/>
              <a:ext cx="3071" cy="18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360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2012" y="5211"/>
              <a:ext cx="964" cy="768"/>
            </a:xfrm>
            <a:custGeom>
              <a:avLst/>
              <a:gdLst>
                <a:gd name="T0" fmla="*/ 505240925 w 1385"/>
                <a:gd name="T1" fmla="*/ 31854775 h 1322"/>
                <a:gd name="T2" fmla="*/ 198789925 w 1385"/>
                <a:gd name="T3" fmla="*/ 31854775 h 1322"/>
                <a:gd name="T4" fmla="*/ 29838650 w 1385"/>
                <a:gd name="T5" fmla="*/ 164112575 h 1322"/>
                <a:gd name="T6" fmla="*/ 20564475 w 1385"/>
                <a:gd name="T7" fmla="*/ 452418450 h 1322"/>
                <a:gd name="T8" fmla="*/ 143951325 w 1385"/>
                <a:gd name="T9" fmla="*/ 530240875 h 1322"/>
                <a:gd name="T10" fmla="*/ 317741300 w 1385"/>
                <a:gd name="T11" fmla="*/ 470563575 h 1322"/>
                <a:gd name="T12" fmla="*/ 363708950 w 1385"/>
                <a:gd name="T13" fmla="*/ 360886375 h 1322"/>
                <a:gd name="T14" fmla="*/ 518950575 w 1385"/>
                <a:gd name="T15" fmla="*/ 223789875 h 1322"/>
                <a:gd name="T16" fmla="*/ 505240925 w 1385"/>
                <a:gd name="T17" fmla="*/ 31854775 h 13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85" h="1322">
                  <a:moveTo>
                    <a:pt x="1253" y="79"/>
                  </a:moveTo>
                  <a:cubicBezTo>
                    <a:pt x="1121" y="0"/>
                    <a:pt x="689" y="24"/>
                    <a:pt x="493" y="79"/>
                  </a:cubicBezTo>
                  <a:cubicBezTo>
                    <a:pt x="297" y="134"/>
                    <a:pt x="148" y="233"/>
                    <a:pt x="74" y="407"/>
                  </a:cubicBezTo>
                  <a:cubicBezTo>
                    <a:pt x="0" y="581"/>
                    <a:pt x="4" y="971"/>
                    <a:pt x="51" y="1122"/>
                  </a:cubicBezTo>
                  <a:cubicBezTo>
                    <a:pt x="98" y="1273"/>
                    <a:pt x="234" y="1308"/>
                    <a:pt x="357" y="1315"/>
                  </a:cubicBezTo>
                  <a:cubicBezTo>
                    <a:pt x="480" y="1322"/>
                    <a:pt x="697" y="1237"/>
                    <a:pt x="788" y="1167"/>
                  </a:cubicBezTo>
                  <a:cubicBezTo>
                    <a:pt x="879" y="1097"/>
                    <a:pt x="819" y="997"/>
                    <a:pt x="902" y="895"/>
                  </a:cubicBezTo>
                  <a:cubicBezTo>
                    <a:pt x="985" y="793"/>
                    <a:pt x="1230" y="691"/>
                    <a:pt x="1287" y="555"/>
                  </a:cubicBezTo>
                  <a:cubicBezTo>
                    <a:pt x="1344" y="419"/>
                    <a:pt x="1385" y="158"/>
                    <a:pt x="1253" y="79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360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35" y="5977"/>
              <a:ext cx="1417" cy="1007"/>
            </a:xfrm>
            <a:custGeom>
              <a:avLst/>
              <a:gdLst>
                <a:gd name="T0" fmla="*/ 747579150 w 2035"/>
                <a:gd name="T1" fmla="*/ 28225750 h 1731"/>
                <a:gd name="T2" fmla="*/ 404837900 w 2035"/>
                <a:gd name="T3" fmla="*/ 105644950 h 1731"/>
                <a:gd name="T4" fmla="*/ 386289550 w 2035"/>
                <a:gd name="T5" fmla="*/ 284273625 h 1731"/>
                <a:gd name="T6" fmla="*/ 368144425 w 2035"/>
                <a:gd name="T7" fmla="*/ 457660375 h 1731"/>
                <a:gd name="T8" fmla="*/ 102822375 w 2035"/>
                <a:gd name="T9" fmla="*/ 476208725 h 1731"/>
                <a:gd name="T10" fmla="*/ 29838650 w 2035"/>
                <a:gd name="T11" fmla="*/ 622579400 h 1731"/>
                <a:gd name="T12" fmla="*/ 281451050 w 2035"/>
                <a:gd name="T13" fmla="*/ 672579300 h 1731"/>
                <a:gd name="T14" fmla="*/ 592337525 w 2035"/>
                <a:gd name="T15" fmla="*/ 677418000 h 1731"/>
                <a:gd name="T16" fmla="*/ 752014625 w 2035"/>
                <a:gd name="T17" fmla="*/ 549192450 h 1731"/>
                <a:gd name="T18" fmla="*/ 820562875 w 2035"/>
                <a:gd name="T19" fmla="*/ 274999450 h 1731"/>
                <a:gd name="T20" fmla="*/ 747579150 w 2035"/>
                <a:gd name="T21" fmla="*/ 28225750 h 17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35" h="1731">
                  <a:moveTo>
                    <a:pt x="1854" y="70"/>
                  </a:moveTo>
                  <a:cubicBezTo>
                    <a:pt x="1682" y="0"/>
                    <a:pt x="1153" y="156"/>
                    <a:pt x="1004" y="262"/>
                  </a:cubicBezTo>
                  <a:cubicBezTo>
                    <a:pt x="855" y="368"/>
                    <a:pt x="973" y="560"/>
                    <a:pt x="958" y="705"/>
                  </a:cubicBezTo>
                  <a:cubicBezTo>
                    <a:pt x="943" y="850"/>
                    <a:pt x="1030" y="1056"/>
                    <a:pt x="913" y="1135"/>
                  </a:cubicBezTo>
                  <a:cubicBezTo>
                    <a:pt x="796" y="1214"/>
                    <a:pt x="395" y="1113"/>
                    <a:pt x="255" y="1181"/>
                  </a:cubicBezTo>
                  <a:cubicBezTo>
                    <a:pt x="115" y="1249"/>
                    <a:pt x="0" y="1463"/>
                    <a:pt x="74" y="1544"/>
                  </a:cubicBezTo>
                  <a:cubicBezTo>
                    <a:pt x="148" y="1625"/>
                    <a:pt x="466" y="1645"/>
                    <a:pt x="698" y="1668"/>
                  </a:cubicBezTo>
                  <a:cubicBezTo>
                    <a:pt x="930" y="1691"/>
                    <a:pt x="1275" y="1731"/>
                    <a:pt x="1469" y="1680"/>
                  </a:cubicBezTo>
                  <a:cubicBezTo>
                    <a:pt x="1663" y="1629"/>
                    <a:pt x="1771" y="1528"/>
                    <a:pt x="1865" y="1362"/>
                  </a:cubicBezTo>
                  <a:cubicBezTo>
                    <a:pt x="1959" y="1196"/>
                    <a:pt x="2035" y="901"/>
                    <a:pt x="2035" y="682"/>
                  </a:cubicBezTo>
                  <a:cubicBezTo>
                    <a:pt x="2035" y="463"/>
                    <a:pt x="2026" y="140"/>
                    <a:pt x="1854" y="7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3600"/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 rot="2184757">
              <a:off x="2825" y="5564"/>
              <a:ext cx="296" cy="69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3600"/>
            </a:p>
          </p:txBody>
        </p:sp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2034" y="5341"/>
              <a:ext cx="1005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</a:t>
              </a:r>
              <a:r>
                <a:rPr lang="en-US" sz="2800" baseline="-25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en-US" sz="2800" baseline="30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obs</a:t>
              </a:r>
              <a:endPara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4297" y="6559"/>
              <a:ext cx="917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</a:t>
              </a:r>
              <a:r>
                <a:rPr lang="en-US" sz="2800" baseline="-25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2800" baseline="300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obs</a:t>
              </a:r>
              <a:endPara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Straight Arrow Connector 10"/>
            <p:cNvCxnSpPr>
              <a:cxnSpLocks noChangeShapeType="1"/>
            </p:cNvCxnSpPr>
            <p:nvPr/>
          </p:nvCxnSpPr>
          <p:spPr bwMode="auto">
            <a:xfrm>
              <a:off x="2572" y="5586"/>
              <a:ext cx="1965" cy="982"/>
            </a:xfrm>
            <a:prstGeom prst="straightConnector1">
              <a:avLst/>
            </a:prstGeom>
            <a:noFill/>
            <a:ln w="3810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3404" y="5775"/>
              <a:ext cx="909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</a:t>
              </a:r>
              <a:r>
                <a:rPr lang="en-US" sz="2800" baseline="300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free</a:t>
              </a:r>
              <a:endPara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3759" y="6344"/>
              <a:ext cx="538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∂q</a:t>
              </a:r>
              <a:r>
                <a:rPr lang="en-US" sz="2800" baseline="-25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2804" y="5495"/>
              <a:ext cx="884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∂q</a:t>
              </a:r>
              <a:r>
                <a:rPr lang="en-US" sz="2000" baseline="-25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696013981"/>
              </p:ext>
            </p:extLst>
          </p:nvPr>
        </p:nvGraphicFramePr>
        <p:xfrm>
          <a:off x="718510" y="1367011"/>
          <a:ext cx="2970029" cy="4805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Date Placeholder 27"/>
          <p:cNvSpPr>
            <a:spLocks noGrp="1"/>
          </p:cNvSpPr>
          <p:nvPr>
            <p:ph type="dt" sz="quarter" idx="10"/>
          </p:nvPr>
        </p:nvSpPr>
        <p:spPr bwMode="auto">
          <a:xfrm>
            <a:off x="6400800" y="6367463"/>
            <a:ext cx="22860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rkala.in</a:t>
            </a:r>
          </a:p>
        </p:txBody>
      </p:sp>
      <p:sp>
        <p:nvSpPr>
          <p:cNvPr id="19" name="Footer Placeholder 16"/>
          <p:cNvSpPr>
            <a:spLocks noGrp="1"/>
          </p:cNvSpPr>
          <p:nvPr>
            <p:ph type="ftr" sz="quarter" idx="11"/>
          </p:nvPr>
        </p:nvSpPr>
        <p:spPr bwMode="auto">
          <a:xfrm>
            <a:off x="2898775" y="6354763"/>
            <a:ext cx="4035425" cy="36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SIMPAR 2018</a:t>
            </a:r>
            <a:endParaRPr lang="en-US" altLang="en-US" dirty="0" smtClean="0">
              <a:solidFill>
                <a:schemeClr val="tx2"/>
              </a:solidFill>
            </a:endParaRPr>
          </a:p>
        </p:txBody>
      </p:sp>
      <p:sp>
        <p:nvSpPr>
          <p:cNvPr id="20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609600" y="6324600"/>
            <a:ext cx="1219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chemeClr val="tx2"/>
                </a:solidFill>
              </a:rPr>
              <a:t>IIIT Allahabad</a:t>
            </a:r>
          </a:p>
        </p:txBody>
      </p:sp>
      <p:pic>
        <p:nvPicPr>
          <p:cNvPr id="21" name="Picture 42" descr="http://iiita.ac.in/images/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324600"/>
            <a:ext cx="368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0102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2001</TotalTime>
  <Words>234</Words>
  <Application>Microsoft Office PowerPoint</Application>
  <PresentationFormat>On-screen Show (4:3)</PresentationFormat>
  <Paragraphs>104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Bookman Old Style</vt:lpstr>
      <vt:lpstr>Calibri</vt:lpstr>
      <vt:lpstr>Gill Sans MT</vt:lpstr>
      <vt:lpstr>Times New Roman</vt:lpstr>
      <vt:lpstr>Wingdings</vt:lpstr>
      <vt:lpstr>Wingdings 3</vt:lpstr>
      <vt:lpstr>Origin</vt:lpstr>
      <vt:lpstr>Equation</vt:lpstr>
      <vt:lpstr>Increased Visibility Sampling for Probabilistic Roadmaps</vt:lpstr>
      <vt:lpstr>Sampling based Planning</vt:lpstr>
      <vt:lpstr>Visibility</vt:lpstr>
      <vt:lpstr>Visibility</vt:lpstr>
      <vt:lpstr>Concept - 1</vt:lpstr>
      <vt:lpstr>Concept - 2</vt:lpstr>
      <vt:lpstr>Concept - 1</vt:lpstr>
      <vt:lpstr>Concept - 1</vt:lpstr>
      <vt:lpstr>Variants</vt:lpstr>
      <vt:lpstr>Critiques to other samplers</vt:lpstr>
      <vt:lpstr>Results</vt:lpstr>
      <vt:lpstr>Parameter Assessment</vt:lpstr>
      <vt:lpstr>Results for 20 secs</vt:lpstr>
      <vt:lpstr>Results for 10 secs</vt:lpstr>
      <vt:lpstr>Results for 10 secs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Increased Visibility Sampling for Probabilistic Roadmaps</dc:title>
  <dc:creator>iiita</dc:creator>
  <cp:lastModifiedBy>kala</cp:lastModifiedBy>
  <cp:revision>899</cp:revision>
  <dcterms:created xsi:type="dcterms:W3CDTF">2014-05-16T07:46:54Z</dcterms:created>
  <dcterms:modified xsi:type="dcterms:W3CDTF">2019-12-24T04:58:29Z</dcterms:modified>
</cp:coreProperties>
</file>