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3" r:id="rId5"/>
    <p:sldId id="264" r:id="rId6"/>
    <p:sldId id="265" r:id="rId7"/>
    <p:sldId id="266" r:id="rId8"/>
    <p:sldId id="267" r:id="rId9"/>
    <p:sldId id="268" r:id="rId10"/>
    <p:sldId id="261" r:id="rId11"/>
    <p:sldId id="269" r:id="rId12"/>
    <p:sldId id="270" r:id="rId13"/>
    <p:sldId id="271" r:id="rId14"/>
    <p:sldId id="278" r:id="rId15"/>
    <p:sldId id="272" r:id="rId16"/>
    <p:sldId id="273" r:id="rId17"/>
    <p:sldId id="260" r:id="rId18"/>
    <p:sldId id="276" r:id="rId19"/>
    <p:sldId id="275" r:id="rId20"/>
    <p:sldId id="262" r:id="rId21"/>
    <p:sldId id="274" r:id="rId22"/>
    <p:sldId id="277" r:id="rId23"/>
    <p:sldId id="27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1/30/2016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1/30/2016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1/30/2016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1/30/2016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1/30/2016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1/30/2016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4948" y="1125606"/>
            <a:ext cx="9144000" cy="1641490"/>
          </a:xfrm>
        </p:spPr>
        <p:txBody>
          <a:bodyPr/>
          <a:lstStyle/>
          <a:p>
            <a:pPr algn="l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Self-Driving Cars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5617" y="2767097"/>
            <a:ext cx="9718182" cy="2989760"/>
          </a:xfrm>
        </p:spPr>
        <p:txBody>
          <a:bodyPr>
            <a:no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Towards Apocalypse of Human Driving and Re-Shaping Futuristic Transportation Systems </a:t>
            </a:r>
          </a:p>
        </p:txBody>
      </p:sp>
    </p:spTree>
    <p:extLst>
      <p:ext uri="{BB962C8B-B14F-4D97-AF65-F5344CB8AC3E}">
        <p14:creationId xmlns:p14="http://schemas.microsoft.com/office/powerpoint/2010/main" val="156329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3043191"/>
            <a:ext cx="12192000" cy="164149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Rise of the Machines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1681994"/>
            <a:ext cx="12192000" cy="754025"/>
          </a:xfrm>
        </p:spPr>
        <p:txBody>
          <a:bodyPr>
            <a:noAutofit/>
          </a:bodyPr>
          <a:lstStyle/>
          <a:p>
            <a:pPr algn="ctr"/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Episode - II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07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755" y="1405489"/>
            <a:ext cx="2973845" cy="39651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13" y="606952"/>
            <a:ext cx="3938150" cy="2781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448" y="3814425"/>
            <a:ext cx="3668606" cy="244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9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04"/>
            <a:ext cx="12192000" cy="686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6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7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1974574"/>
            <a:ext cx="12192000" cy="2710107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Change the 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Traffic Rules?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74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0" y="0"/>
            <a:ext cx="12173903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23515" y="4353203"/>
            <a:ext cx="730039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Aggression</a:t>
            </a:r>
          </a:p>
        </p:txBody>
      </p:sp>
    </p:spTree>
    <p:extLst>
      <p:ext uri="{BB962C8B-B14F-4D97-AF65-F5344CB8AC3E}">
        <p14:creationId xmlns:p14="http://schemas.microsoft.com/office/powerpoint/2010/main" val="20946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ithoutCommunic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0" y="5962914"/>
            <a:ext cx="91440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96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3043191"/>
            <a:ext cx="12192000" cy="164149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Judgment Day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1681994"/>
            <a:ext cx="12192000" cy="754025"/>
          </a:xfrm>
        </p:spPr>
        <p:txBody>
          <a:bodyPr>
            <a:noAutofit/>
          </a:bodyPr>
          <a:lstStyle/>
          <a:p>
            <a:pPr algn="ctr"/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Episode - III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61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ithCommunic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4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8"/>
          <a:stretch/>
        </p:blipFill>
        <p:spPr>
          <a:xfrm>
            <a:off x="-14688" y="-1"/>
            <a:ext cx="1226199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60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iped Right Arrow 4"/>
          <p:cNvSpPr/>
          <p:nvPr/>
        </p:nvSpPr>
        <p:spPr>
          <a:xfrm rot="18287753">
            <a:off x="5683561" y="2355246"/>
            <a:ext cx="6156101" cy="251498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894779" y="1703974"/>
            <a:ext cx="741823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/>
              <a:t>The Rise of Technology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125036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3043191"/>
            <a:ext cx="12192000" cy="164149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Far in the Future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1681994"/>
            <a:ext cx="12192000" cy="754025"/>
          </a:xfrm>
        </p:spPr>
        <p:txBody>
          <a:bodyPr>
            <a:noAutofit/>
          </a:bodyPr>
          <a:lstStyle/>
          <a:p>
            <a:pPr algn="ctr"/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Episode - IV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84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41812"/>
            <a:ext cx="12192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Priorities</a:t>
            </a:r>
            <a:endParaRPr lang="en-US" sz="1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32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" y="2455070"/>
            <a:ext cx="1219199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Future</a:t>
            </a:r>
            <a:endParaRPr lang="en-US" sz="1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75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4552" y="1455313"/>
            <a:ext cx="9911779" cy="459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https://commons.wikimedia.org/wiki/File:Family_transport_on_bike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,_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Hyderabad_India.JPG (CC-BY-2.0)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://commons.wikimedia.org/wiki/File:India_crowded_train.jpg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(CC-BY-SA-2.0)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https://commons.wikimedia.org/wiki/File:India_-_Kolkata_girls_-_2996.jpg (CC-BY-SA-3.0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https://commons.wikimedia.org/wiki/File:Road_traffic_in_Gwalior.jpg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(CC-BY-SA-4.0)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commons.wikimedia.org/wiki/File:I-5_southbound_traffic_from_NE_45th_Street_in_Seattle.jpg (CC-BY-SA-2.0)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https://commons.wikimedia.org/wiki/File:Sebastian_Vettel_overtaking_Mark_Webber_2013_Malaysia_1.jpg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(CC-BY-SA-3.0)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 Kala, K. Warwick (2013) Planning Autonomous Vehicles in the Absence of Speed Lanes using an Elastic Strip. 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Transactions on Intelligent Transportation Systems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14(4): 1743-1752.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 Kala, K. Warwick (2014) Dynamic Distributed Lanes: Motion Planning for Multiple Autonomous Vehicles.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Applied Intelligence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41(1): 260-281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Images Courtesy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257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3043191"/>
            <a:ext cx="12192000" cy="164149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Birth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1681994"/>
            <a:ext cx="12192000" cy="754025"/>
          </a:xfrm>
        </p:spPr>
        <p:txBody>
          <a:bodyPr>
            <a:noAutofit/>
          </a:bodyPr>
          <a:lstStyle/>
          <a:p>
            <a:pPr algn="ctr"/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Episode - I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93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472201" y="453325"/>
            <a:ext cx="499404" cy="124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2382592"/>
            <a:ext cx="12192000" cy="2730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0" y="3207434"/>
            <a:ext cx="12192000" cy="1406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0" y="4160173"/>
            <a:ext cx="12192000" cy="1406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110154" y="3376246"/>
            <a:ext cx="1772529" cy="6471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ular Callout 10"/>
          <p:cNvSpPr/>
          <p:nvPr/>
        </p:nvSpPr>
        <p:spPr>
          <a:xfrm>
            <a:off x="2461846" y="295422"/>
            <a:ext cx="5753686" cy="1973340"/>
          </a:xfrm>
          <a:prstGeom prst="wedgeRoundRectCallout">
            <a:avLst>
              <a:gd name="adj1" fmla="val -38192"/>
              <a:gd name="adj2" fmla="val 11596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the hell is happening around?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96000" y="3425483"/>
            <a:ext cx="1364566" cy="5307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415975" y="2472744"/>
            <a:ext cx="1364566" cy="53070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1568331" y="599129"/>
            <a:ext cx="276665" cy="2954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1575365" y="950821"/>
            <a:ext cx="276665" cy="29542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1575365" y="1326191"/>
            <a:ext cx="276665" cy="29542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1155678" y="2516162"/>
            <a:ext cx="815927" cy="2551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1155678" y="2847729"/>
            <a:ext cx="815927" cy="2551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1167401" y="3383278"/>
            <a:ext cx="815927" cy="2551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1167401" y="3714845"/>
            <a:ext cx="815927" cy="2551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1167401" y="4347630"/>
            <a:ext cx="815927" cy="2551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1167401" y="4679197"/>
            <a:ext cx="815927" cy="2551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94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472201" y="453325"/>
            <a:ext cx="499404" cy="124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2382592"/>
            <a:ext cx="12192000" cy="2730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0" y="3207434"/>
            <a:ext cx="12192000" cy="1406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0" y="4160173"/>
            <a:ext cx="12192000" cy="1406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110154" y="3376246"/>
            <a:ext cx="1772529" cy="6471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ular Callout 10"/>
          <p:cNvSpPr/>
          <p:nvPr/>
        </p:nvSpPr>
        <p:spPr>
          <a:xfrm>
            <a:off x="2461846" y="295422"/>
            <a:ext cx="5753686" cy="1973340"/>
          </a:xfrm>
          <a:prstGeom prst="wedgeRoundRectCallout">
            <a:avLst>
              <a:gd name="adj1" fmla="val -38192"/>
              <a:gd name="adj2" fmla="val 11596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Where the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hell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 I?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96000" y="3425483"/>
            <a:ext cx="1364566" cy="5307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415975" y="2472744"/>
            <a:ext cx="1364566" cy="53070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1568331" y="599129"/>
            <a:ext cx="276665" cy="2954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1575365" y="950821"/>
            <a:ext cx="276665" cy="29542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1575365" y="1326191"/>
            <a:ext cx="276665" cy="29542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1155678" y="2516162"/>
            <a:ext cx="815927" cy="2551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1155678" y="2847729"/>
            <a:ext cx="815927" cy="2551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1167401" y="3383278"/>
            <a:ext cx="815927" cy="2551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1167401" y="3714845"/>
            <a:ext cx="815927" cy="2551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1167401" y="4347630"/>
            <a:ext cx="815927" cy="2551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1167401" y="4679197"/>
            <a:ext cx="815927" cy="2551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436" y="2743199"/>
            <a:ext cx="4220164" cy="3696216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4023361" y="3842432"/>
            <a:ext cx="2761953" cy="1593708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7460566" y="1885897"/>
            <a:ext cx="3835787" cy="3086008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79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472201" y="453325"/>
            <a:ext cx="499404" cy="124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2382592"/>
            <a:ext cx="12192000" cy="2730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0" y="3207434"/>
            <a:ext cx="12192000" cy="1406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0" y="4160173"/>
            <a:ext cx="12192000" cy="1406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110154" y="3376246"/>
            <a:ext cx="1772529" cy="6471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ular Callout 10"/>
          <p:cNvSpPr/>
          <p:nvPr/>
        </p:nvSpPr>
        <p:spPr>
          <a:xfrm>
            <a:off x="2461846" y="295422"/>
            <a:ext cx="5753686" cy="1973340"/>
          </a:xfrm>
          <a:prstGeom prst="wedgeRoundRectCallout">
            <a:avLst>
              <a:gd name="adj1" fmla="val -38192"/>
              <a:gd name="adj2" fmla="val 11596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do I move ahead?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96000" y="3425483"/>
            <a:ext cx="1364566" cy="5307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415975" y="2472744"/>
            <a:ext cx="1364566" cy="53070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1568331" y="599129"/>
            <a:ext cx="276665" cy="2954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1575365" y="950821"/>
            <a:ext cx="276665" cy="29542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1575365" y="1326191"/>
            <a:ext cx="276665" cy="29542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1155678" y="2516162"/>
            <a:ext cx="815927" cy="2551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1155678" y="2847729"/>
            <a:ext cx="815927" cy="2551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1167401" y="3383278"/>
            <a:ext cx="815927" cy="2551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1167401" y="3714845"/>
            <a:ext cx="815927" cy="2551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1167401" y="4347630"/>
            <a:ext cx="815927" cy="2551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1167401" y="4679197"/>
            <a:ext cx="815927" cy="2551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3826412" y="2771335"/>
            <a:ext cx="7258930" cy="1009156"/>
          </a:xfrm>
          <a:custGeom>
            <a:avLst/>
            <a:gdLst>
              <a:gd name="connsiteX0" fmla="*/ 0 w 7258930"/>
              <a:gd name="connsiteY0" fmla="*/ 1117489 h 1212245"/>
              <a:gd name="connsiteX1" fmla="*/ 928468 w 7258930"/>
              <a:gd name="connsiteY1" fmla="*/ 1117489 h 1212245"/>
              <a:gd name="connsiteX2" fmla="*/ 2152357 w 7258930"/>
              <a:gd name="connsiteY2" fmla="*/ 132751 h 1212245"/>
              <a:gd name="connsiteX3" fmla="*/ 4290646 w 7258930"/>
              <a:gd name="connsiteY3" fmla="*/ 20209 h 1212245"/>
              <a:gd name="connsiteX4" fmla="*/ 4825219 w 7258930"/>
              <a:gd name="connsiteY4" fmla="*/ 231225 h 1212245"/>
              <a:gd name="connsiteX5" fmla="*/ 5289453 w 7258930"/>
              <a:gd name="connsiteY5" fmla="*/ 990880 h 1212245"/>
              <a:gd name="connsiteX6" fmla="*/ 7258930 w 7258930"/>
              <a:gd name="connsiteY6" fmla="*/ 1131557 h 1212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58930" h="1212245">
                <a:moveTo>
                  <a:pt x="0" y="1117489"/>
                </a:moveTo>
                <a:cubicBezTo>
                  <a:pt x="284871" y="1199550"/>
                  <a:pt x="569742" y="1281612"/>
                  <a:pt x="928468" y="1117489"/>
                </a:cubicBezTo>
                <a:cubicBezTo>
                  <a:pt x="1287194" y="953366"/>
                  <a:pt x="1591994" y="315631"/>
                  <a:pt x="2152357" y="132751"/>
                </a:cubicBezTo>
                <a:cubicBezTo>
                  <a:pt x="2712720" y="-50129"/>
                  <a:pt x="3845169" y="3797"/>
                  <a:pt x="4290646" y="20209"/>
                </a:cubicBezTo>
                <a:cubicBezTo>
                  <a:pt x="4736123" y="36621"/>
                  <a:pt x="4658751" y="69447"/>
                  <a:pt x="4825219" y="231225"/>
                </a:cubicBezTo>
                <a:cubicBezTo>
                  <a:pt x="4991687" y="393003"/>
                  <a:pt x="4883835" y="840825"/>
                  <a:pt x="5289453" y="990880"/>
                </a:cubicBezTo>
                <a:cubicBezTo>
                  <a:pt x="5695071" y="1140935"/>
                  <a:pt x="6477000" y="1136246"/>
                  <a:pt x="7258930" y="1131557"/>
                </a:cubicBezTo>
              </a:path>
            </a:pathLst>
          </a:custGeom>
          <a:noFill/>
          <a:ln w="63500"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3812345" y="3715354"/>
            <a:ext cx="7258929" cy="915306"/>
          </a:xfrm>
          <a:custGeom>
            <a:avLst/>
            <a:gdLst>
              <a:gd name="connsiteX0" fmla="*/ 0 w 7258929"/>
              <a:gd name="connsiteY0" fmla="*/ 54788 h 915306"/>
              <a:gd name="connsiteX1" fmla="*/ 1069144 w 7258929"/>
              <a:gd name="connsiteY1" fmla="*/ 82923 h 915306"/>
              <a:gd name="connsiteX2" fmla="*/ 1885070 w 7258929"/>
              <a:gd name="connsiteY2" fmla="*/ 842578 h 915306"/>
              <a:gd name="connsiteX3" fmla="*/ 4403187 w 7258929"/>
              <a:gd name="connsiteY3" fmla="*/ 884781 h 915306"/>
              <a:gd name="connsiteX4" fmla="*/ 7258929 w 7258929"/>
              <a:gd name="connsiteY4" fmla="*/ 898849 h 915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8929" h="915306">
                <a:moveTo>
                  <a:pt x="0" y="54788"/>
                </a:moveTo>
                <a:cubicBezTo>
                  <a:pt x="377483" y="3206"/>
                  <a:pt x="754966" y="-48375"/>
                  <a:pt x="1069144" y="82923"/>
                </a:cubicBezTo>
                <a:cubicBezTo>
                  <a:pt x="1383322" y="214221"/>
                  <a:pt x="1329396" y="708935"/>
                  <a:pt x="1885070" y="842578"/>
                </a:cubicBezTo>
                <a:cubicBezTo>
                  <a:pt x="2440744" y="976221"/>
                  <a:pt x="4403187" y="884781"/>
                  <a:pt x="4403187" y="884781"/>
                </a:cubicBezTo>
                <a:lnTo>
                  <a:pt x="7258929" y="898849"/>
                </a:lnTo>
              </a:path>
            </a:pathLst>
          </a:custGeom>
          <a:noFill/>
          <a:ln w="63500"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3" idx="0"/>
          </p:cNvCxnSpPr>
          <p:nvPr/>
        </p:nvCxnSpPr>
        <p:spPr>
          <a:xfrm flipV="1">
            <a:off x="3812345" y="3714845"/>
            <a:ext cx="1645920" cy="55297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48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472201" y="453325"/>
            <a:ext cx="499404" cy="124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2382592"/>
            <a:ext cx="12192000" cy="2730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0" y="3207434"/>
            <a:ext cx="12192000" cy="1406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0" y="4160173"/>
            <a:ext cx="12192000" cy="1406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110154" y="3376246"/>
            <a:ext cx="1772529" cy="6471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ular Callout 10"/>
          <p:cNvSpPr/>
          <p:nvPr/>
        </p:nvSpPr>
        <p:spPr>
          <a:xfrm>
            <a:off x="2461846" y="295422"/>
            <a:ext cx="5753686" cy="1973340"/>
          </a:xfrm>
          <a:prstGeom prst="wedgeRoundRectCallout">
            <a:avLst>
              <a:gd name="adj1" fmla="val -38192"/>
              <a:gd name="adj2" fmla="val 11596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Control??!!!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96000" y="3425483"/>
            <a:ext cx="1364566" cy="5307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415975" y="2472744"/>
            <a:ext cx="1364566" cy="53070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1568331" y="599129"/>
            <a:ext cx="276665" cy="2954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1575365" y="950821"/>
            <a:ext cx="276665" cy="29542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1575365" y="1326191"/>
            <a:ext cx="276665" cy="29542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1155678" y="2516162"/>
            <a:ext cx="815927" cy="2551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1155678" y="2847729"/>
            <a:ext cx="815927" cy="2551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1167401" y="3383278"/>
            <a:ext cx="815927" cy="2551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1167401" y="3714845"/>
            <a:ext cx="815927" cy="2551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1167401" y="4347630"/>
            <a:ext cx="815927" cy="2551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1167401" y="4679197"/>
            <a:ext cx="815927" cy="2551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1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472201" y="453325"/>
            <a:ext cx="499404" cy="124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2382592"/>
            <a:ext cx="12192000" cy="2730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0" y="3207434"/>
            <a:ext cx="12192000" cy="1406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0" y="4160173"/>
            <a:ext cx="12192000" cy="1406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110154" y="3376246"/>
            <a:ext cx="1772529" cy="6471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096000" y="3425483"/>
            <a:ext cx="1364566" cy="5307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415975" y="2472744"/>
            <a:ext cx="1364566" cy="53070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1568331" y="599129"/>
            <a:ext cx="276665" cy="2954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1575365" y="950821"/>
            <a:ext cx="276665" cy="29542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1575365" y="1326191"/>
            <a:ext cx="276665" cy="29542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1155678" y="2516162"/>
            <a:ext cx="815927" cy="2551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1155678" y="2847729"/>
            <a:ext cx="815927" cy="2551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1167401" y="3383278"/>
            <a:ext cx="815927" cy="2551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1167401" y="3714845"/>
            <a:ext cx="815927" cy="2551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1167401" y="4347630"/>
            <a:ext cx="815927" cy="2551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1167401" y="4679197"/>
            <a:ext cx="815927" cy="2551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3826412" y="2771335"/>
            <a:ext cx="7258930" cy="1009156"/>
          </a:xfrm>
          <a:custGeom>
            <a:avLst/>
            <a:gdLst>
              <a:gd name="connsiteX0" fmla="*/ 0 w 7258930"/>
              <a:gd name="connsiteY0" fmla="*/ 1117489 h 1212245"/>
              <a:gd name="connsiteX1" fmla="*/ 928468 w 7258930"/>
              <a:gd name="connsiteY1" fmla="*/ 1117489 h 1212245"/>
              <a:gd name="connsiteX2" fmla="*/ 2152357 w 7258930"/>
              <a:gd name="connsiteY2" fmla="*/ 132751 h 1212245"/>
              <a:gd name="connsiteX3" fmla="*/ 4290646 w 7258930"/>
              <a:gd name="connsiteY3" fmla="*/ 20209 h 1212245"/>
              <a:gd name="connsiteX4" fmla="*/ 4825219 w 7258930"/>
              <a:gd name="connsiteY4" fmla="*/ 231225 h 1212245"/>
              <a:gd name="connsiteX5" fmla="*/ 5289453 w 7258930"/>
              <a:gd name="connsiteY5" fmla="*/ 990880 h 1212245"/>
              <a:gd name="connsiteX6" fmla="*/ 7258930 w 7258930"/>
              <a:gd name="connsiteY6" fmla="*/ 1131557 h 1212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58930" h="1212245">
                <a:moveTo>
                  <a:pt x="0" y="1117489"/>
                </a:moveTo>
                <a:cubicBezTo>
                  <a:pt x="284871" y="1199550"/>
                  <a:pt x="569742" y="1281612"/>
                  <a:pt x="928468" y="1117489"/>
                </a:cubicBezTo>
                <a:cubicBezTo>
                  <a:pt x="1287194" y="953366"/>
                  <a:pt x="1591994" y="315631"/>
                  <a:pt x="2152357" y="132751"/>
                </a:cubicBezTo>
                <a:cubicBezTo>
                  <a:pt x="2712720" y="-50129"/>
                  <a:pt x="3845169" y="3797"/>
                  <a:pt x="4290646" y="20209"/>
                </a:cubicBezTo>
                <a:cubicBezTo>
                  <a:pt x="4736123" y="36621"/>
                  <a:pt x="4658751" y="69447"/>
                  <a:pt x="4825219" y="231225"/>
                </a:cubicBezTo>
                <a:cubicBezTo>
                  <a:pt x="4991687" y="393003"/>
                  <a:pt x="4883835" y="840825"/>
                  <a:pt x="5289453" y="990880"/>
                </a:cubicBezTo>
                <a:cubicBezTo>
                  <a:pt x="5695071" y="1140935"/>
                  <a:pt x="6477000" y="1136246"/>
                  <a:pt x="7258930" y="1131557"/>
                </a:cubicBezTo>
              </a:path>
            </a:pathLst>
          </a:custGeom>
          <a:noFill/>
          <a:ln w="63500"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3812345" y="3715354"/>
            <a:ext cx="7258929" cy="915306"/>
          </a:xfrm>
          <a:custGeom>
            <a:avLst/>
            <a:gdLst>
              <a:gd name="connsiteX0" fmla="*/ 0 w 7258929"/>
              <a:gd name="connsiteY0" fmla="*/ 54788 h 915306"/>
              <a:gd name="connsiteX1" fmla="*/ 1069144 w 7258929"/>
              <a:gd name="connsiteY1" fmla="*/ 82923 h 915306"/>
              <a:gd name="connsiteX2" fmla="*/ 1885070 w 7258929"/>
              <a:gd name="connsiteY2" fmla="*/ 842578 h 915306"/>
              <a:gd name="connsiteX3" fmla="*/ 4403187 w 7258929"/>
              <a:gd name="connsiteY3" fmla="*/ 884781 h 915306"/>
              <a:gd name="connsiteX4" fmla="*/ 7258929 w 7258929"/>
              <a:gd name="connsiteY4" fmla="*/ 898849 h 915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8929" h="915306">
                <a:moveTo>
                  <a:pt x="0" y="54788"/>
                </a:moveTo>
                <a:cubicBezTo>
                  <a:pt x="377483" y="3206"/>
                  <a:pt x="754966" y="-48375"/>
                  <a:pt x="1069144" y="82923"/>
                </a:cubicBezTo>
                <a:cubicBezTo>
                  <a:pt x="1383322" y="214221"/>
                  <a:pt x="1329396" y="708935"/>
                  <a:pt x="1885070" y="842578"/>
                </a:cubicBezTo>
                <a:cubicBezTo>
                  <a:pt x="2440744" y="976221"/>
                  <a:pt x="4403187" y="884781"/>
                  <a:pt x="4403187" y="884781"/>
                </a:cubicBezTo>
                <a:lnTo>
                  <a:pt x="7258929" y="898849"/>
                </a:lnTo>
              </a:path>
            </a:pathLst>
          </a:custGeom>
          <a:noFill/>
          <a:ln w="63500"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3" idx="0"/>
          </p:cNvCxnSpPr>
          <p:nvPr/>
        </p:nvCxnSpPr>
        <p:spPr>
          <a:xfrm flipV="1">
            <a:off x="3812345" y="3714845"/>
            <a:ext cx="1645920" cy="55297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6857" y="799954"/>
            <a:ext cx="93314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Dad School of Motor Driving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49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472201" y="453325"/>
            <a:ext cx="499404" cy="124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2382592"/>
            <a:ext cx="12192000" cy="2730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0" y="3207434"/>
            <a:ext cx="12192000" cy="1406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0" y="4160173"/>
            <a:ext cx="12192000" cy="1406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697436" y="4320020"/>
            <a:ext cx="1772529" cy="6471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505283" y="3437920"/>
            <a:ext cx="1364566" cy="5307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415975" y="2472744"/>
            <a:ext cx="1364566" cy="53070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1568331" y="599129"/>
            <a:ext cx="276665" cy="2954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1575365" y="950821"/>
            <a:ext cx="276665" cy="29542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1575365" y="1326191"/>
            <a:ext cx="276665" cy="29542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1155678" y="2516162"/>
            <a:ext cx="815927" cy="2551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1155678" y="2847729"/>
            <a:ext cx="815927" cy="2551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1167401" y="3383278"/>
            <a:ext cx="815927" cy="2551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1167401" y="3714845"/>
            <a:ext cx="815927" cy="2551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1167401" y="4347630"/>
            <a:ext cx="815927" cy="2551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1167401" y="4679197"/>
            <a:ext cx="815927" cy="2551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6857" y="799954"/>
            <a:ext cx="93314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Lad School of Motor Driving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5893149" y="2005772"/>
            <a:ext cx="4580246" cy="1936891"/>
          </a:xfrm>
          <a:prstGeom prst="cloudCallout">
            <a:avLst>
              <a:gd name="adj1" fmla="val -42947"/>
              <a:gd name="adj2" fmla="val 770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Won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93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457</TotalTime>
  <Words>149</Words>
  <Application>Microsoft Office PowerPoint</Application>
  <PresentationFormat>Widescreen</PresentationFormat>
  <Paragraphs>31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Corbel</vt:lpstr>
      <vt:lpstr>Times New Roman</vt:lpstr>
      <vt:lpstr>Wingdings</vt:lpstr>
      <vt:lpstr>Depth</vt:lpstr>
      <vt:lpstr>Self-Driving Cars</vt:lpstr>
      <vt:lpstr>PowerPoint Presentation</vt:lpstr>
      <vt:lpstr>The Birth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Rise of the Machines</vt:lpstr>
      <vt:lpstr>PowerPoint Presentation</vt:lpstr>
      <vt:lpstr>PowerPoint Presentation</vt:lpstr>
      <vt:lpstr>PowerPoint Presentation</vt:lpstr>
      <vt:lpstr>Change the  Traffic Rules?</vt:lpstr>
      <vt:lpstr>PowerPoint Presentation</vt:lpstr>
      <vt:lpstr>PowerPoint Presentation</vt:lpstr>
      <vt:lpstr>The Judgment Day</vt:lpstr>
      <vt:lpstr>PowerPoint Presentation</vt:lpstr>
      <vt:lpstr>PowerPoint Presentation</vt:lpstr>
      <vt:lpstr>Far in the Future</vt:lpstr>
      <vt:lpstr>PowerPoint Presentation</vt:lpstr>
      <vt:lpstr>PowerPoint Presentation</vt:lpstr>
      <vt:lpstr>Images Courtesy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Self-Driving Cars</dc:title>
  <dc:creator>Rahul Kala</dc:creator>
  <cp:lastModifiedBy>Rahul Kala</cp:lastModifiedBy>
  <cp:revision>119</cp:revision>
  <dcterms:created xsi:type="dcterms:W3CDTF">2016-01-25T15:57:44Z</dcterms:created>
  <dcterms:modified xsi:type="dcterms:W3CDTF">2016-01-30T17:06:42Z</dcterms:modified>
</cp:coreProperties>
</file>