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70" r:id="rId6"/>
    <p:sldId id="271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4" r:id="rId16"/>
    <p:sldId id="283" r:id="rId17"/>
    <p:sldId id="285" r:id="rId18"/>
    <p:sldId id="293" r:id="rId19"/>
    <p:sldId id="286" r:id="rId20"/>
    <p:sldId id="288" r:id="rId21"/>
    <p:sldId id="289" r:id="rId22"/>
    <p:sldId id="290" r:id="rId23"/>
    <p:sldId id="291" r:id="rId24"/>
    <p:sldId id="294" r:id="rId25"/>
    <p:sldId id="295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B15BB-4935-43B3-9D39-5147ED48B486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824C3-4610-4355-9201-784090DF476F}">
      <dgm:prSet phldrT="[Text]"/>
      <dgm:spPr/>
      <dgm:t>
        <a:bodyPr/>
        <a:lstStyle/>
        <a:p>
          <a:r>
            <a:rPr lang="en-US" dirty="0" smtClean="0"/>
            <a:t>Strategic Planning</a:t>
          </a:r>
          <a:endParaRPr lang="en-US" dirty="0"/>
        </a:p>
      </dgm:t>
    </dgm:pt>
    <dgm:pt modelId="{4C1BA495-A6AF-4433-9C81-12EE9D65DEC6}" type="parTrans" cxnId="{AA706F77-377D-4880-9F59-6B0F24EEB800}">
      <dgm:prSet/>
      <dgm:spPr/>
      <dgm:t>
        <a:bodyPr/>
        <a:lstStyle/>
        <a:p>
          <a:endParaRPr lang="en-US"/>
        </a:p>
      </dgm:t>
    </dgm:pt>
    <dgm:pt modelId="{174C0440-412A-46B1-B07E-9EB61C2C7DC0}" type="sibTrans" cxnId="{AA706F77-377D-4880-9F59-6B0F24EEB800}">
      <dgm:prSet/>
      <dgm:spPr/>
      <dgm:t>
        <a:bodyPr/>
        <a:lstStyle/>
        <a:p>
          <a:endParaRPr lang="en-US"/>
        </a:p>
      </dgm:t>
    </dgm:pt>
    <dgm:pt modelId="{C9518764-2855-4503-80C8-4AAC8616FC76}">
      <dgm:prSet phldrT="[Text]"/>
      <dgm:spPr/>
      <dgm:t>
        <a:bodyPr/>
        <a:lstStyle/>
        <a:p>
          <a:r>
            <a:rPr lang="en-US" dirty="0" smtClean="0"/>
            <a:t>Milestone Planning</a:t>
          </a:r>
          <a:endParaRPr lang="en-US" dirty="0"/>
        </a:p>
      </dgm:t>
    </dgm:pt>
    <dgm:pt modelId="{2766EE99-0B83-4951-A82C-DD964FEF0BF7}" type="parTrans" cxnId="{F7FAE2A6-03C3-4A13-B4AF-1FC25F1C926C}">
      <dgm:prSet/>
      <dgm:spPr/>
      <dgm:t>
        <a:bodyPr/>
        <a:lstStyle/>
        <a:p>
          <a:endParaRPr lang="en-US"/>
        </a:p>
      </dgm:t>
    </dgm:pt>
    <dgm:pt modelId="{F678C329-3E72-4FF0-8645-44C600C27F78}" type="sibTrans" cxnId="{F7FAE2A6-03C3-4A13-B4AF-1FC25F1C926C}">
      <dgm:prSet/>
      <dgm:spPr/>
      <dgm:t>
        <a:bodyPr/>
        <a:lstStyle/>
        <a:p>
          <a:endParaRPr lang="en-US"/>
        </a:p>
      </dgm:t>
    </dgm:pt>
    <dgm:pt modelId="{44F33873-AEB7-4AD9-9B1B-E80C0668B511}">
      <dgm:prSet phldrT="[Text]"/>
      <dgm:spPr/>
      <dgm:t>
        <a:bodyPr/>
        <a:lstStyle/>
        <a:p>
          <a:r>
            <a:rPr lang="en-US" dirty="0" smtClean="0"/>
            <a:t> Path Planning</a:t>
          </a:r>
          <a:endParaRPr lang="en-US" dirty="0"/>
        </a:p>
      </dgm:t>
    </dgm:pt>
    <dgm:pt modelId="{383E3D06-604A-4151-9F6A-3D41E0C45BDA}" type="parTrans" cxnId="{C743EFED-949D-4468-9781-1596905D02A0}">
      <dgm:prSet/>
      <dgm:spPr/>
      <dgm:t>
        <a:bodyPr/>
        <a:lstStyle/>
        <a:p>
          <a:endParaRPr lang="en-US"/>
        </a:p>
      </dgm:t>
    </dgm:pt>
    <dgm:pt modelId="{05FD8690-FFA4-4D5F-B516-4C72E445EC8D}" type="sibTrans" cxnId="{C743EFED-949D-4468-9781-1596905D02A0}">
      <dgm:prSet/>
      <dgm:spPr/>
      <dgm:t>
        <a:bodyPr/>
        <a:lstStyle/>
        <a:p>
          <a:endParaRPr lang="en-US"/>
        </a:p>
      </dgm:t>
    </dgm:pt>
    <dgm:pt modelId="{CA03FF06-870B-4C79-894D-107390E7D1E7}">
      <dgm:prSet phldrT="[Text]"/>
      <dgm:spPr/>
      <dgm:t>
        <a:bodyPr/>
        <a:lstStyle/>
        <a:p>
          <a:r>
            <a:rPr lang="en-US" dirty="0" smtClean="0"/>
            <a:t>Obstacle Avoidance</a:t>
          </a:r>
          <a:endParaRPr lang="en-US" dirty="0"/>
        </a:p>
      </dgm:t>
    </dgm:pt>
    <dgm:pt modelId="{A417C5D3-FFA5-4837-B382-E8B1BACDEDF9}" type="parTrans" cxnId="{CC3F84A3-855C-40AA-B087-05A190595210}">
      <dgm:prSet/>
      <dgm:spPr/>
      <dgm:t>
        <a:bodyPr/>
        <a:lstStyle/>
        <a:p>
          <a:endParaRPr lang="en-US"/>
        </a:p>
      </dgm:t>
    </dgm:pt>
    <dgm:pt modelId="{10F0DDA6-FE29-4C81-BC07-F4CB2103FEC7}" type="sibTrans" cxnId="{CC3F84A3-855C-40AA-B087-05A190595210}">
      <dgm:prSet/>
      <dgm:spPr/>
      <dgm:t>
        <a:bodyPr/>
        <a:lstStyle/>
        <a:p>
          <a:endParaRPr lang="en-US"/>
        </a:p>
      </dgm:t>
    </dgm:pt>
    <dgm:pt modelId="{B347DE5B-A53F-4DA5-8019-7C93DD666DA2}">
      <dgm:prSet phldrT="[Text]"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83BF96AA-D14D-438E-9D94-2B7765E1047B}" type="parTrans" cxnId="{164EFC3E-117D-47DD-B5A9-7BF9B0CC4F75}">
      <dgm:prSet/>
      <dgm:spPr/>
      <dgm:t>
        <a:bodyPr/>
        <a:lstStyle/>
        <a:p>
          <a:endParaRPr lang="en-US"/>
        </a:p>
      </dgm:t>
    </dgm:pt>
    <dgm:pt modelId="{26FB98E5-F401-4BB6-B727-EE369E8D8F10}" type="sibTrans" cxnId="{164EFC3E-117D-47DD-B5A9-7BF9B0CC4F75}">
      <dgm:prSet/>
      <dgm:spPr/>
      <dgm:t>
        <a:bodyPr/>
        <a:lstStyle/>
        <a:p>
          <a:endParaRPr lang="en-US"/>
        </a:p>
      </dgm:t>
    </dgm:pt>
    <dgm:pt modelId="{5EF6A19E-EC49-44EB-9A73-8C04295213C3}" type="pres">
      <dgm:prSet presAssocID="{A88B15BB-4935-43B3-9D39-5147ED48B4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E0A9A4-275B-43F6-AD71-A44ECF546745}" type="pres">
      <dgm:prSet presAssocID="{961824C3-4610-4355-9201-784090DF476F}" presName="hierRoot1" presStyleCnt="0"/>
      <dgm:spPr/>
    </dgm:pt>
    <dgm:pt modelId="{1197D700-07FB-4E7B-AEAA-62BA32896ED4}" type="pres">
      <dgm:prSet presAssocID="{961824C3-4610-4355-9201-784090DF476F}" presName="composite" presStyleCnt="0"/>
      <dgm:spPr/>
    </dgm:pt>
    <dgm:pt modelId="{E1D07891-1333-4284-99A5-95AE237DCFE0}" type="pres">
      <dgm:prSet presAssocID="{961824C3-4610-4355-9201-784090DF476F}" presName="background" presStyleLbl="node0" presStyleIdx="0" presStyleCnt="1"/>
      <dgm:spPr/>
    </dgm:pt>
    <dgm:pt modelId="{0562FA9B-3092-4618-9F1D-B73183CD4745}" type="pres">
      <dgm:prSet presAssocID="{961824C3-4610-4355-9201-784090DF476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2D6A27-0BEA-46ED-A260-476C5306B293}" type="pres">
      <dgm:prSet presAssocID="{961824C3-4610-4355-9201-784090DF476F}" presName="hierChild2" presStyleCnt="0"/>
      <dgm:spPr/>
    </dgm:pt>
    <dgm:pt modelId="{18F21CBD-1AEA-438A-A2AB-4C8FAD80A4A2}" type="pres">
      <dgm:prSet presAssocID="{2766EE99-0B83-4951-A82C-DD964FEF0BF7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7037E80-871A-4C18-A743-1A5ADE91B7A1}" type="pres">
      <dgm:prSet presAssocID="{C9518764-2855-4503-80C8-4AAC8616FC76}" presName="hierRoot2" presStyleCnt="0"/>
      <dgm:spPr/>
    </dgm:pt>
    <dgm:pt modelId="{96324887-2B35-4303-84FB-02E6C849BF0F}" type="pres">
      <dgm:prSet presAssocID="{C9518764-2855-4503-80C8-4AAC8616FC76}" presName="composite2" presStyleCnt="0"/>
      <dgm:spPr/>
    </dgm:pt>
    <dgm:pt modelId="{A8F6998D-816A-4A75-870F-5068FD8F291B}" type="pres">
      <dgm:prSet presAssocID="{C9518764-2855-4503-80C8-4AAC8616FC76}" presName="background2" presStyleLbl="node2" presStyleIdx="0" presStyleCnt="1"/>
      <dgm:spPr/>
    </dgm:pt>
    <dgm:pt modelId="{E4359CB9-3435-4E54-95D2-BDE00A5F8CDD}" type="pres">
      <dgm:prSet presAssocID="{C9518764-2855-4503-80C8-4AAC8616FC7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2403C-E60F-467E-B81B-1D097CA06340}" type="pres">
      <dgm:prSet presAssocID="{C9518764-2855-4503-80C8-4AAC8616FC76}" presName="hierChild3" presStyleCnt="0"/>
      <dgm:spPr/>
    </dgm:pt>
    <dgm:pt modelId="{567A7F36-A210-4D75-968E-5A40F2F744FF}" type="pres">
      <dgm:prSet presAssocID="{383E3D06-604A-4151-9F6A-3D41E0C45BDA}" presName="Name17" presStyleLbl="parChTrans1D3" presStyleIdx="0" presStyleCnt="1"/>
      <dgm:spPr/>
      <dgm:t>
        <a:bodyPr/>
        <a:lstStyle/>
        <a:p>
          <a:endParaRPr lang="en-US"/>
        </a:p>
      </dgm:t>
    </dgm:pt>
    <dgm:pt modelId="{66BEA707-A21C-4F0C-895D-EF702E7C435E}" type="pres">
      <dgm:prSet presAssocID="{44F33873-AEB7-4AD9-9B1B-E80C0668B511}" presName="hierRoot3" presStyleCnt="0"/>
      <dgm:spPr/>
    </dgm:pt>
    <dgm:pt modelId="{F8849F46-36EA-4327-83EC-3F49B41AB015}" type="pres">
      <dgm:prSet presAssocID="{44F33873-AEB7-4AD9-9B1B-E80C0668B511}" presName="composite3" presStyleCnt="0"/>
      <dgm:spPr/>
    </dgm:pt>
    <dgm:pt modelId="{42C6FC8A-6F42-473C-A745-4F6154340B40}" type="pres">
      <dgm:prSet presAssocID="{44F33873-AEB7-4AD9-9B1B-E80C0668B511}" presName="background3" presStyleLbl="node3" presStyleIdx="0" presStyleCnt="1"/>
      <dgm:spPr/>
    </dgm:pt>
    <dgm:pt modelId="{F257A937-90E7-4ABC-8F68-79D74CAF684C}" type="pres">
      <dgm:prSet presAssocID="{44F33873-AEB7-4AD9-9B1B-E80C0668B511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FFA70E-0503-465B-BB7F-45700E68B13E}" type="pres">
      <dgm:prSet presAssocID="{44F33873-AEB7-4AD9-9B1B-E80C0668B511}" presName="hierChild4" presStyleCnt="0"/>
      <dgm:spPr/>
    </dgm:pt>
    <dgm:pt modelId="{C15D6596-8DAD-40A0-9C30-113C7227FB6C}" type="pres">
      <dgm:prSet presAssocID="{A417C5D3-FFA5-4837-B382-E8B1BACDEDF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4A4817BA-08C5-4C00-A00F-2726B7D58E5F}" type="pres">
      <dgm:prSet presAssocID="{CA03FF06-870B-4C79-894D-107390E7D1E7}" presName="hierRoot4" presStyleCnt="0"/>
      <dgm:spPr/>
    </dgm:pt>
    <dgm:pt modelId="{BBF19582-69AC-4016-AF13-4E73BBE14766}" type="pres">
      <dgm:prSet presAssocID="{CA03FF06-870B-4C79-894D-107390E7D1E7}" presName="composite4" presStyleCnt="0"/>
      <dgm:spPr/>
    </dgm:pt>
    <dgm:pt modelId="{6821BD64-5F45-41DC-9C0D-417A698289BF}" type="pres">
      <dgm:prSet presAssocID="{CA03FF06-870B-4C79-894D-107390E7D1E7}" presName="background4" presStyleLbl="node4" presStyleIdx="0" presStyleCnt="2"/>
      <dgm:spPr/>
    </dgm:pt>
    <dgm:pt modelId="{5D787551-AD23-422C-A9E0-73DE7FBA3AED}" type="pres">
      <dgm:prSet presAssocID="{CA03FF06-870B-4C79-894D-107390E7D1E7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203E5-1DC2-45B3-9376-9F4681976F59}" type="pres">
      <dgm:prSet presAssocID="{CA03FF06-870B-4C79-894D-107390E7D1E7}" presName="hierChild5" presStyleCnt="0"/>
      <dgm:spPr/>
    </dgm:pt>
    <dgm:pt modelId="{0B1C5A41-2157-4C0D-8DB1-7B7ECB0FD1B5}" type="pres">
      <dgm:prSet presAssocID="{83BF96AA-D14D-438E-9D94-2B7765E1047B}" presName="Name23" presStyleLbl="parChTrans1D4" presStyleIdx="1" presStyleCnt="2"/>
      <dgm:spPr/>
      <dgm:t>
        <a:bodyPr/>
        <a:lstStyle/>
        <a:p>
          <a:endParaRPr lang="en-US"/>
        </a:p>
      </dgm:t>
    </dgm:pt>
    <dgm:pt modelId="{D17285FA-622B-4D6C-A680-846153770C28}" type="pres">
      <dgm:prSet presAssocID="{B347DE5B-A53F-4DA5-8019-7C93DD666DA2}" presName="hierRoot4" presStyleCnt="0"/>
      <dgm:spPr/>
    </dgm:pt>
    <dgm:pt modelId="{A30E7D72-DC55-4265-82CB-600AB6A41175}" type="pres">
      <dgm:prSet presAssocID="{B347DE5B-A53F-4DA5-8019-7C93DD666DA2}" presName="composite4" presStyleCnt="0"/>
      <dgm:spPr/>
    </dgm:pt>
    <dgm:pt modelId="{492D8A6D-5ADD-4D40-8458-CEADD6782628}" type="pres">
      <dgm:prSet presAssocID="{B347DE5B-A53F-4DA5-8019-7C93DD666DA2}" presName="background4" presStyleLbl="node4" presStyleIdx="1" presStyleCnt="2"/>
      <dgm:spPr/>
    </dgm:pt>
    <dgm:pt modelId="{E82EA2F8-A38B-4377-A041-FE6ED6335091}" type="pres">
      <dgm:prSet presAssocID="{B347DE5B-A53F-4DA5-8019-7C93DD666DA2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B6DE8-6FA6-4C05-8EFE-506FB31174EB}" type="pres">
      <dgm:prSet presAssocID="{B347DE5B-A53F-4DA5-8019-7C93DD666DA2}" presName="hierChild5" presStyleCnt="0"/>
      <dgm:spPr/>
    </dgm:pt>
  </dgm:ptLst>
  <dgm:cxnLst>
    <dgm:cxn modelId="{2E934BCA-F5A5-404C-A98D-E3854AAAFA4D}" type="presOf" srcId="{CA03FF06-870B-4C79-894D-107390E7D1E7}" destId="{5D787551-AD23-422C-A9E0-73DE7FBA3AED}" srcOrd="0" destOrd="0" presId="urn:microsoft.com/office/officeart/2005/8/layout/hierarchy1"/>
    <dgm:cxn modelId="{0C5F69C9-B949-4CE9-A006-F1782A40F61D}" type="presOf" srcId="{A417C5D3-FFA5-4837-B382-E8B1BACDEDF9}" destId="{C15D6596-8DAD-40A0-9C30-113C7227FB6C}" srcOrd="0" destOrd="0" presId="urn:microsoft.com/office/officeart/2005/8/layout/hierarchy1"/>
    <dgm:cxn modelId="{7F7B674F-83F0-4E9D-A882-6545F8E0BE54}" type="presOf" srcId="{383E3D06-604A-4151-9F6A-3D41E0C45BDA}" destId="{567A7F36-A210-4D75-968E-5A40F2F744FF}" srcOrd="0" destOrd="0" presId="urn:microsoft.com/office/officeart/2005/8/layout/hierarchy1"/>
    <dgm:cxn modelId="{BA372B98-0608-4A78-8490-37C69BC29C22}" type="presOf" srcId="{2766EE99-0B83-4951-A82C-DD964FEF0BF7}" destId="{18F21CBD-1AEA-438A-A2AB-4C8FAD80A4A2}" srcOrd="0" destOrd="0" presId="urn:microsoft.com/office/officeart/2005/8/layout/hierarchy1"/>
    <dgm:cxn modelId="{C743EFED-949D-4468-9781-1596905D02A0}" srcId="{C9518764-2855-4503-80C8-4AAC8616FC76}" destId="{44F33873-AEB7-4AD9-9B1B-E80C0668B511}" srcOrd="0" destOrd="0" parTransId="{383E3D06-604A-4151-9F6A-3D41E0C45BDA}" sibTransId="{05FD8690-FFA4-4D5F-B516-4C72E445EC8D}"/>
    <dgm:cxn modelId="{FE5BFB51-4CEE-4C63-8892-7568AB58A712}" type="presOf" srcId="{A88B15BB-4935-43B3-9D39-5147ED48B486}" destId="{5EF6A19E-EC49-44EB-9A73-8C04295213C3}" srcOrd="0" destOrd="0" presId="urn:microsoft.com/office/officeart/2005/8/layout/hierarchy1"/>
    <dgm:cxn modelId="{AA706F77-377D-4880-9F59-6B0F24EEB800}" srcId="{A88B15BB-4935-43B3-9D39-5147ED48B486}" destId="{961824C3-4610-4355-9201-784090DF476F}" srcOrd="0" destOrd="0" parTransId="{4C1BA495-A6AF-4433-9C81-12EE9D65DEC6}" sibTransId="{174C0440-412A-46B1-B07E-9EB61C2C7DC0}"/>
    <dgm:cxn modelId="{CC3F84A3-855C-40AA-B087-05A190595210}" srcId="{44F33873-AEB7-4AD9-9B1B-E80C0668B511}" destId="{CA03FF06-870B-4C79-894D-107390E7D1E7}" srcOrd="0" destOrd="0" parTransId="{A417C5D3-FFA5-4837-B382-E8B1BACDEDF9}" sibTransId="{10F0DDA6-FE29-4C81-BC07-F4CB2103FEC7}"/>
    <dgm:cxn modelId="{F7FAE2A6-03C3-4A13-B4AF-1FC25F1C926C}" srcId="{961824C3-4610-4355-9201-784090DF476F}" destId="{C9518764-2855-4503-80C8-4AAC8616FC76}" srcOrd="0" destOrd="0" parTransId="{2766EE99-0B83-4951-A82C-DD964FEF0BF7}" sibTransId="{F678C329-3E72-4FF0-8645-44C600C27F78}"/>
    <dgm:cxn modelId="{FE2A4E4B-7C8E-4D7B-A1EF-32D3E1ADAE08}" type="presOf" srcId="{B347DE5B-A53F-4DA5-8019-7C93DD666DA2}" destId="{E82EA2F8-A38B-4377-A041-FE6ED6335091}" srcOrd="0" destOrd="0" presId="urn:microsoft.com/office/officeart/2005/8/layout/hierarchy1"/>
    <dgm:cxn modelId="{EECC6A62-2709-4FD6-8C4A-146E1029FE83}" type="presOf" srcId="{44F33873-AEB7-4AD9-9B1B-E80C0668B511}" destId="{F257A937-90E7-4ABC-8F68-79D74CAF684C}" srcOrd="0" destOrd="0" presId="urn:microsoft.com/office/officeart/2005/8/layout/hierarchy1"/>
    <dgm:cxn modelId="{ED7AB440-2899-46C0-A559-EF7D95C2533B}" type="presOf" srcId="{961824C3-4610-4355-9201-784090DF476F}" destId="{0562FA9B-3092-4618-9F1D-B73183CD4745}" srcOrd="0" destOrd="0" presId="urn:microsoft.com/office/officeart/2005/8/layout/hierarchy1"/>
    <dgm:cxn modelId="{900E2815-1523-4515-87B7-0A59A3562B7F}" type="presOf" srcId="{C9518764-2855-4503-80C8-4AAC8616FC76}" destId="{E4359CB9-3435-4E54-95D2-BDE00A5F8CDD}" srcOrd="0" destOrd="0" presId="urn:microsoft.com/office/officeart/2005/8/layout/hierarchy1"/>
    <dgm:cxn modelId="{164EFC3E-117D-47DD-B5A9-7BF9B0CC4F75}" srcId="{CA03FF06-870B-4C79-894D-107390E7D1E7}" destId="{B347DE5B-A53F-4DA5-8019-7C93DD666DA2}" srcOrd="0" destOrd="0" parTransId="{83BF96AA-D14D-438E-9D94-2B7765E1047B}" sibTransId="{26FB98E5-F401-4BB6-B727-EE369E8D8F10}"/>
    <dgm:cxn modelId="{0C5D78FC-E72C-47FE-83A4-3D64DFC6E031}" type="presOf" srcId="{83BF96AA-D14D-438E-9D94-2B7765E1047B}" destId="{0B1C5A41-2157-4C0D-8DB1-7B7ECB0FD1B5}" srcOrd="0" destOrd="0" presId="urn:microsoft.com/office/officeart/2005/8/layout/hierarchy1"/>
    <dgm:cxn modelId="{68E0F69D-BED7-41EC-8E72-952A13E890FF}" type="presParOf" srcId="{5EF6A19E-EC49-44EB-9A73-8C04295213C3}" destId="{CDE0A9A4-275B-43F6-AD71-A44ECF546745}" srcOrd="0" destOrd="0" presId="urn:microsoft.com/office/officeart/2005/8/layout/hierarchy1"/>
    <dgm:cxn modelId="{254D3C78-C582-446D-8E63-052887BF157D}" type="presParOf" srcId="{CDE0A9A4-275B-43F6-AD71-A44ECF546745}" destId="{1197D700-07FB-4E7B-AEAA-62BA32896ED4}" srcOrd="0" destOrd="0" presId="urn:microsoft.com/office/officeart/2005/8/layout/hierarchy1"/>
    <dgm:cxn modelId="{61D5E8FF-585A-4C1B-AB6D-F12BE64EE6E2}" type="presParOf" srcId="{1197D700-07FB-4E7B-AEAA-62BA32896ED4}" destId="{E1D07891-1333-4284-99A5-95AE237DCFE0}" srcOrd="0" destOrd="0" presId="urn:microsoft.com/office/officeart/2005/8/layout/hierarchy1"/>
    <dgm:cxn modelId="{113A2CCC-BAAD-49EB-B029-BC75B631BBB1}" type="presParOf" srcId="{1197D700-07FB-4E7B-AEAA-62BA32896ED4}" destId="{0562FA9B-3092-4618-9F1D-B73183CD4745}" srcOrd="1" destOrd="0" presId="urn:microsoft.com/office/officeart/2005/8/layout/hierarchy1"/>
    <dgm:cxn modelId="{2AC9DEF3-0F97-4A6B-B791-2FF9EC3BBCD1}" type="presParOf" srcId="{CDE0A9A4-275B-43F6-AD71-A44ECF546745}" destId="{FE2D6A27-0BEA-46ED-A260-476C5306B293}" srcOrd="1" destOrd="0" presId="urn:microsoft.com/office/officeart/2005/8/layout/hierarchy1"/>
    <dgm:cxn modelId="{7203EDD3-E1B8-4C7D-B1D7-332F0F555331}" type="presParOf" srcId="{FE2D6A27-0BEA-46ED-A260-476C5306B293}" destId="{18F21CBD-1AEA-438A-A2AB-4C8FAD80A4A2}" srcOrd="0" destOrd="0" presId="urn:microsoft.com/office/officeart/2005/8/layout/hierarchy1"/>
    <dgm:cxn modelId="{C481567C-80D7-4616-A95E-CCF12B7E37EB}" type="presParOf" srcId="{FE2D6A27-0BEA-46ED-A260-476C5306B293}" destId="{07037E80-871A-4C18-A743-1A5ADE91B7A1}" srcOrd="1" destOrd="0" presId="urn:microsoft.com/office/officeart/2005/8/layout/hierarchy1"/>
    <dgm:cxn modelId="{6BD3CBC3-274E-4CBC-B8D1-F8A58DFCD2CC}" type="presParOf" srcId="{07037E80-871A-4C18-A743-1A5ADE91B7A1}" destId="{96324887-2B35-4303-84FB-02E6C849BF0F}" srcOrd="0" destOrd="0" presId="urn:microsoft.com/office/officeart/2005/8/layout/hierarchy1"/>
    <dgm:cxn modelId="{D6A00BB6-CDD6-4C75-9B8E-46F99EBBED09}" type="presParOf" srcId="{96324887-2B35-4303-84FB-02E6C849BF0F}" destId="{A8F6998D-816A-4A75-870F-5068FD8F291B}" srcOrd="0" destOrd="0" presId="urn:microsoft.com/office/officeart/2005/8/layout/hierarchy1"/>
    <dgm:cxn modelId="{085D1423-CC6F-4837-A21C-3F36B4814E47}" type="presParOf" srcId="{96324887-2B35-4303-84FB-02E6C849BF0F}" destId="{E4359CB9-3435-4E54-95D2-BDE00A5F8CDD}" srcOrd="1" destOrd="0" presId="urn:microsoft.com/office/officeart/2005/8/layout/hierarchy1"/>
    <dgm:cxn modelId="{879EC494-23F5-43C4-BC58-2250019D98DA}" type="presParOf" srcId="{07037E80-871A-4C18-A743-1A5ADE91B7A1}" destId="{8D92403C-E60F-467E-B81B-1D097CA06340}" srcOrd="1" destOrd="0" presId="urn:microsoft.com/office/officeart/2005/8/layout/hierarchy1"/>
    <dgm:cxn modelId="{EEC55DEF-76F1-40F6-8FCF-205E8719A8FD}" type="presParOf" srcId="{8D92403C-E60F-467E-B81B-1D097CA06340}" destId="{567A7F36-A210-4D75-968E-5A40F2F744FF}" srcOrd="0" destOrd="0" presId="urn:microsoft.com/office/officeart/2005/8/layout/hierarchy1"/>
    <dgm:cxn modelId="{9D80D2FA-0401-4740-97F9-DA1DA892B530}" type="presParOf" srcId="{8D92403C-E60F-467E-B81B-1D097CA06340}" destId="{66BEA707-A21C-4F0C-895D-EF702E7C435E}" srcOrd="1" destOrd="0" presId="urn:microsoft.com/office/officeart/2005/8/layout/hierarchy1"/>
    <dgm:cxn modelId="{1029A31D-5C6F-475C-97E4-AF38D9EC1B5F}" type="presParOf" srcId="{66BEA707-A21C-4F0C-895D-EF702E7C435E}" destId="{F8849F46-36EA-4327-83EC-3F49B41AB015}" srcOrd="0" destOrd="0" presId="urn:microsoft.com/office/officeart/2005/8/layout/hierarchy1"/>
    <dgm:cxn modelId="{63170322-FAC7-4389-8811-D2C00A1546DA}" type="presParOf" srcId="{F8849F46-36EA-4327-83EC-3F49B41AB015}" destId="{42C6FC8A-6F42-473C-A745-4F6154340B40}" srcOrd="0" destOrd="0" presId="urn:microsoft.com/office/officeart/2005/8/layout/hierarchy1"/>
    <dgm:cxn modelId="{B3A1EE53-2FB6-498B-8A9F-EFC1F0B31A39}" type="presParOf" srcId="{F8849F46-36EA-4327-83EC-3F49B41AB015}" destId="{F257A937-90E7-4ABC-8F68-79D74CAF684C}" srcOrd="1" destOrd="0" presId="urn:microsoft.com/office/officeart/2005/8/layout/hierarchy1"/>
    <dgm:cxn modelId="{1F426854-E7F2-499F-88C2-08499227C2EC}" type="presParOf" srcId="{66BEA707-A21C-4F0C-895D-EF702E7C435E}" destId="{0BFFA70E-0503-465B-BB7F-45700E68B13E}" srcOrd="1" destOrd="0" presId="urn:microsoft.com/office/officeart/2005/8/layout/hierarchy1"/>
    <dgm:cxn modelId="{AB0316D8-2379-42F8-8A07-B5A0865E0389}" type="presParOf" srcId="{0BFFA70E-0503-465B-BB7F-45700E68B13E}" destId="{C15D6596-8DAD-40A0-9C30-113C7227FB6C}" srcOrd="0" destOrd="0" presId="urn:microsoft.com/office/officeart/2005/8/layout/hierarchy1"/>
    <dgm:cxn modelId="{F1600612-1C7A-4F03-9EB8-E565EC363013}" type="presParOf" srcId="{0BFFA70E-0503-465B-BB7F-45700E68B13E}" destId="{4A4817BA-08C5-4C00-A00F-2726B7D58E5F}" srcOrd="1" destOrd="0" presId="urn:microsoft.com/office/officeart/2005/8/layout/hierarchy1"/>
    <dgm:cxn modelId="{08D81B19-EDA8-493A-9B59-557EE80FD82D}" type="presParOf" srcId="{4A4817BA-08C5-4C00-A00F-2726B7D58E5F}" destId="{BBF19582-69AC-4016-AF13-4E73BBE14766}" srcOrd="0" destOrd="0" presId="urn:microsoft.com/office/officeart/2005/8/layout/hierarchy1"/>
    <dgm:cxn modelId="{0A4C91E5-D7F8-4F10-B035-8A88B49FEA2D}" type="presParOf" srcId="{BBF19582-69AC-4016-AF13-4E73BBE14766}" destId="{6821BD64-5F45-41DC-9C0D-417A698289BF}" srcOrd="0" destOrd="0" presId="urn:microsoft.com/office/officeart/2005/8/layout/hierarchy1"/>
    <dgm:cxn modelId="{4467D1AD-C9B7-4A7A-8773-4C29EEB8CFC2}" type="presParOf" srcId="{BBF19582-69AC-4016-AF13-4E73BBE14766}" destId="{5D787551-AD23-422C-A9E0-73DE7FBA3AED}" srcOrd="1" destOrd="0" presId="urn:microsoft.com/office/officeart/2005/8/layout/hierarchy1"/>
    <dgm:cxn modelId="{6C579FF1-FC86-4D01-8396-6FE8B03DDBA8}" type="presParOf" srcId="{4A4817BA-08C5-4C00-A00F-2726B7D58E5F}" destId="{FB9203E5-1DC2-45B3-9376-9F4681976F59}" srcOrd="1" destOrd="0" presId="urn:microsoft.com/office/officeart/2005/8/layout/hierarchy1"/>
    <dgm:cxn modelId="{4F6B8592-3E17-41B8-8589-A29CB8B4C9CF}" type="presParOf" srcId="{FB9203E5-1DC2-45B3-9376-9F4681976F59}" destId="{0B1C5A41-2157-4C0D-8DB1-7B7ECB0FD1B5}" srcOrd="0" destOrd="0" presId="urn:microsoft.com/office/officeart/2005/8/layout/hierarchy1"/>
    <dgm:cxn modelId="{219E0F86-D920-4245-9085-61070B8C505D}" type="presParOf" srcId="{FB9203E5-1DC2-45B3-9376-9F4681976F59}" destId="{D17285FA-622B-4D6C-A680-846153770C28}" srcOrd="1" destOrd="0" presId="urn:microsoft.com/office/officeart/2005/8/layout/hierarchy1"/>
    <dgm:cxn modelId="{98C70F78-8BE8-48C5-BC1D-34F9AC3060DA}" type="presParOf" srcId="{D17285FA-622B-4D6C-A680-846153770C28}" destId="{A30E7D72-DC55-4265-82CB-600AB6A41175}" srcOrd="0" destOrd="0" presId="urn:microsoft.com/office/officeart/2005/8/layout/hierarchy1"/>
    <dgm:cxn modelId="{C92723FA-9CB0-4624-9E9D-2E3F32766AB5}" type="presParOf" srcId="{A30E7D72-DC55-4265-82CB-600AB6A41175}" destId="{492D8A6D-5ADD-4D40-8458-CEADD6782628}" srcOrd="0" destOrd="0" presId="urn:microsoft.com/office/officeart/2005/8/layout/hierarchy1"/>
    <dgm:cxn modelId="{DB0BF01C-333A-48A2-A81E-6C85C07FCDCE}" type="presParOf" srcId="{A30E7D72-DC55-4265-82CB-600AB6A41175}" destId="{E82EA2F8-A38B-4377-A041-FE6ED6335091}" srcOrd="1" destOrd="0" presId="urn:microsoft.com/office/officeart/2005/8/layout/hierarchy1"/>
    <dgm:cxn modelId="{ED26B553-1ABD-4466-993C-097D67C5F591}" type="presParOf" srcId="{D17285FA-622B-4D6C-A680-846153770C28}" destId="{CE7B6DE8-6FA6-4C05-8EFE-506FB31174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9FF517-5C10-4A67-8025-4E79BB6201D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A1404-D7D6-48F6-80F6-89EF635C471D}">
      <dgm:prSet phldrT="[Text]"/>
      <dgm:spPr/>
      <dgm:t>
        <a:bodyPr/>
        <a:lstStyle/>
        <a:p>
          <a:r>
            <a:rPr lang="en-US" i="1" dirty="0" smtClean="0"/>
            <a:t>And some ‘hybrids’</a:t>
          </a:r>
          <a:endParaRPr lang="en-US" i="1" dirty="0"/>
        </a:p>
      </dgm:t>
    </dgm:pt>
    <dgm:pt modelId="{C4F14198-4125-4008-B929-82AD2AF9EEE7}" type="parTrans" cxnId="{5845C42D-D2C7-4512-8BE4-FC0AF43D0169}">
      <dgm:prSet/>
      <dgm:spPr/>
      <dgm:t>
        <a:bodyPr/>
        <a:lstStyle/>
        <a:p>
          <a:endParaRPr lang="en-US"/>
        </a:p>
      </dgm:t>
    </dgm:pt>
    <dgm:pt modelId="{71997954-9336-4857-B085-C4A23B1B14A1}" type="sibTrans" cxnId="{5845C42D-D2C7-4512-8BE4-FC0AF43D0169}">
      <dgm:prSet/>
      <dgm:spPr/>
      <dgm:t>
        <a:bodyPr/>
        <a:lstStyle/>
        <a:p>
          <a:endParaRPr lang="en-US"/>
        </a:p>
      </dgm:t>
    </dgm:pt>
    <dgm:pt modelId="{8596DDD3-66DD-485F-A993-C492FACF36E2}" type="pres">
      <dgm:prSet presAssocID="{E19FF517-5C10-4A67-8025-4E79BB620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07168-4471-4B01-A716-0CA54F3EB393}" type="pres">
      <dgm:prSet presAssocID="{656A1404-D7D6-48F6-80F6-89EF635C471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15EC7-4FCE-43C2-9073-FFEA5035A8AD}" type="presOf" srcId="{E19FF517-5C10-4A67-8025-4E79BB6201DD}" destId="{8596DDD3-66DD-485F-A993-C492FACF36E2}" srcOrd="0" destOrd="0" presId="urn:microsoft.com/office/officeart/2005/8/layout/default#3"/>
    <dgm:cxn modelId="{5845C42D-D2C7-4512-8BE4-FC0AF43D0169}" srcId="{E19FF517-5C10-4A67-8025-4E79BB6201DD}" destId="{656A1404-D7D6-48F6-80F6-89EF635C471D}" srcOrd="0" destOrd="0" parTransId="{C4F14198-4125-4008-B929-82AD2AF9EEE7}" sibTransId="{71997954-9336-4857-B085-C4A23B1B14A1}"/>
    <dgm:cxn modelId="{1B225DA9-5399-4A38-AC01-2CF89E31F385}" type="presOf" srcId="{656A1404-D7D6-48F6-80F6-89EF635C471D}" destId="{9F007168-4471-4B01-A716-0CA54F3EB393}" srcOrd="0" destOrd="0" presId="urn:microsoft.com/office/officeart/2005/8/layout/default#3"/>
    <dgm:cxn modelId="{FCE4D11D-4CFF-428E-B65D-BC5436C23552}" type="presParOf" srcId="{8596DDD3-66DD-485F-A993-C492FACF36E2}" destId="{9F007168-4471-4B01-A716-0CA54F3EB393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D8BD7E-9657-4A24-891B-BE6C9EE690DA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341E0B-9866-43C7-9DB3-04ADD2B6896B}">
      <dgm:prSet phldrT="[Text]" custT="1"/>
      <dgm:spPr/>
      <dgm:t>
        <a:bodyPr/>
        <a:lstStyle/>
        <a:p>
          <a:r>
            <a:rPr lang="en-US" sz="2000" dirty="0" smtClean="0"/>
            <a:t>Soft Mutation</a:t>
          </a:r>
          <a:endParaRPr lang="en-US" sz="2000" dirty="0"/>
        </a:p>
      </dgm:t>
    </dgm:pt>
    <dgm:pt modelId="{46D63A36-4645-4887-A88E-2AAC1FA0098F}" type="parTrans" cxnId="{FF733E3F-F0A0-4AA3-B4E1-DDF82F288367}">
      <dgm:prSet/>
      <dgm:spPr/>
      <dgm:t>
        <a:bodyPr/>
        <a:lstStyle/>
        <a:p>
          <a:endParaRPr lang="en-US" sz="4400"/>
        </a:p>
      </dgm:t>
    </dgm:pt>
    <dgm:pt modelId="{4F8D4E7B-52D0-4A9B-B31B-6A678727F53E}" type="sibTrans" cxnId="{FF733E3F-F0A0-4AA3-B4E1-DDF82F288367}">
      <dgm:prSet/>
      <dgm:spPr/>
      <dgm:t>
        <a:bodyPr/>
        <a:lstStyle/>
        <a:p>
          <a:endParaRPr lang="en-US" sz="4400"/>
        </a:p>
      </dgm:t>
    </dgm:pt>
    <dgm:pt modelId="{E052A2B9-248C-427C-B17D-6BCCE0133AAD}">
      <dgm:prSet phldrT="[Text]" custT="1"/>
      <dgm:spPr/>
      <dgm:t>
        <a:bodyPr/>
        <a:lstStyle/>
        <a:p>
          <a:r>
            <a:rPr lang="en-US" sz="2000" dirty="0" smtClean="0"/>
            <a:t>Insert</a:t>
          </a:r>
          <a:endParaRPr lang="en-US" sz="2000" dirty="0"/>
        </a:p>
      </dgm:t>
    </dgm:pt>
    <dgm:pt modelId="{847211BE-0E1F-48ED-A6FB-294755DC5D7E}" type="parTrans" cxnId="{AC4D7219-7E68-484C-A135-0E2E9F4205A3}">
      <dgm:prSet/>
      <dgm:spPr/>
      <dgm:t>
        <a:bodyPr/>
        <a:lstStyle/>
        <a:p>
          <a:endParaRPr lang="en-US" sz="4400"/>
        </a:p>
      </dgm:t>
    </dgm:pt>
    <dgm:pt modelId="{80B9B7AB-A299-45BC-A8B4-AD588E730B60}" type="sibTrans" cxnId="{AC4D7219-7E68-484C-A135-0E2E9F4205A3}">
      <dgm:prSet/>
      <dgm:spPr/>
      <dgm:t>
        <a:bodyPr/>
        <a:lstStyle/>
        <a:p>
          <a:endParaRPr lang="en-US" sz="4400"/>
        </a:p>
      </dgm:t>
    </dgm:pt>
    <dgm:pt modelId="{60111C2E-9DB2-4C37-8189-4CF3033D4C3E}">
      <dgm:prSet phldrT="[Text]" custT="1"/>
      <dgm:spPr/>
      <dgm:t>
        <a:bodyPr/>
        <a:lstStyle/>
        <a:p>
          <a:r>
            <a:rPr lang="en-US" sz="2000" dirty="0" smtClean="0"/>
            <a:t>Repair</a:t>
          </a:r>
          <a:endParaRPr lang="en-US" sz="2000" dirty="0"/>
        </a:p>
      </dgm:t>
    </dgm:pt>
    <dgm:pt modelId="{FD4BD0C5-AB04-4DD8-BCAA-A94F574A3416}" type="parTrans" cxnId="{0532EA60-3F24-47DE-9C0B-B517F49CD017}">
      <dgm:prSet/>
      <dgm:spPr/>
      <dgm:t>
        <a:bodyPr/>
        <a:lstStyle/>
        <a:p>
          <a:endParaRPr lang="en-US" sz="4400"/>
        </a:p>
      </dgm:t>
    </dgm:pt>
    <dgm:pt modelId="{A7F96FBF-180F-4FDA-8D33-498CB023EE17}" type="sibTrans" cxnId="{0532EA60-3F24-47DE-9C0B-B517F49CD017}">
      <dgm:prSet/>
      <dgm:spPr/>
      <dgm:t>
        <a:bodyPr/>
        <a:lstStyle/>
        <a:p>
          <a:endParaRPr lang="en-US" sz="4400"/>
        </a:p>
      </dgm:t>
    </dgm:pt>
    <dgm:pt modelId="{D3D558F5-D1D5-446A-93DE-9956DD88C62D}">
      <dgm:prSet phldrT="[Text]" custT="1"/>
      <dgm:spPr/>
      <dgm:t>
        <a:bodyPr/>
        <a:lstStyle/>
        <a:p>
          <a:r>
            <a:rPr lang="en-US" sz="2000" dirty="0" smtClean="0"/>
            <a:t>Variable Length Individual</a:t>
          </a:r>
          <a:endParaRPr lang="en-US" sz="2000" dirty="0"/>
        </a:p>
      </dgm:t>
    </dgm:pt>
    <dgm:pt modelId="{5065FC0B-42E4-43D1-9494-6C7429427508}" type="parTrans" cxnId="{A587D4BC-E575-4E70-8E40-9A327B90F3E9}">
      <dgm:prSet/>
      <dgm:spPr/>
      <dgm:t>
        <a:bodyPr/>
        <a:lstStyle/>
        <a:p>
          <a:endParaRPr lang="en-US" sz="4400"/>
        </a:p>
      </dgm:t>
    </dgm:pt>
    <dgm:pt modelId="{4F4DB8C5-B5F8-44FE-B64A-C5F64AB21F88}" type="sibTrans" cxnId="{A587D4BC-E575-4E70-8E40-9A327B90F3E9}">
      <dgm:prSet/>
      <dgm:spPr/>
      <dgm:t>
        <a:bodyPr/>
        <a:lstStyle/>
        <a:p>
          <a:endParaRPr lang="en-US" sz="4400"/>
        </a:p>
      </dgm:t>
    </dgm:pt>
    <dgm:pt modelId="{593445E4-5B5E-425C-81AF-C311FF3A266F}">
      <dgm:prSet phldrT="[Text]" custT="1"/>
      <dgm:spPr/>
      <dgm:t>
        <a:bodyPr/>
        <a:lstStyle/>
        <a:p>
          <a:r>
            <a:rPr lang="en-US" sz="2000" dirty="0" smtClean="0"/>
            <a:t>Hard Mutation</a:t>
          </a:r>
          <a:endParaRPr lang="en-US" sz="2000" dirty="0"/>
        </a:p>
      </dgm:t>
    </dgm:pt>
    <dgm:pt modelId="{2BE51E8A-BD93-4257-B178-A676A3CA1BCB}" type="parTrans" cxnId="{A9EEAB0D-86AD-4553-8362-85406323EC54}">
      <dgm:prSet/>
      <dgm:spPr/>
      <dgm:t>
        <a:bodyPr/>
        <a:lstStyle/>
        <a:p>
          <a:endParaRPr lang="en-US" sz="4400"/>
        </a:p>
      </dgm:t>
    </dgm:pt>
    <dgm:pt modelId="{08B0D4EE-CB44-42F2-85DC-AB0E9914EF2E}" type="sibTrans" cxnId="{A9EEAB0D-86AD-4553-8362-85406323EC54}">
      <dgm:prSet/>
      <dgm:spPr/>
      <dgm:t>
        <a:bodyPr/>
        <a:lstStyle/>
        <a:p>
          <a:endParaRPr lang="en-US" sz="4400"/>
        </a:p>
      </dgm:t>
    </dgm:pt>
    <dgm:pt modelId="{87042F65-817A-4591-9275-1120D02934ED}">
      <dgm:prSet phldrT="[Text]" custT="1"/>
      <dgm:spPr/>
      <dgm:t>
        <a:bodyPr/>
        <a:lstStyle/>
        <a:p>
          <a:r>
            <a:rPr lang="en-US" sz="2000" dirty="0" smtClean="0"/>
            <a:t>Elite</a:t>
          </a:r>
          <a:endParaRPr lang="en-US" sz="2000" dirty="0"/>
        </a:p>
      </dgm:t>
    </dgm:pt>
    <dgm:pt modelId="{9453F926-3A93-4C2B-9285-D494DEC6FE0A}" type="parTrans" cxnId="{07117D6E-1AF1-45EF-BD5C-5E8E93CDBAB1}">
      <dgm:prSet/>
      <dgm:spPr/>
      <dgm:t>
        <a:bodyPr/>
        <a:lstStyle/>
        <a:p>
          <a:endParaRPr lang="en-US" sz="4400"/>
        </a:p>
      </dgm:t>
    </dgm:pt>
    <dgm:pt modelId="{EA8C0651-3F2C-40ED-AB09-FF0AE50D92D0}" type="sibTrans" cxnId="{07117D6E-1AF1-45EF-BD5C-5E8E93CDBAB1}">
      <dgm:prSet/>
      <dgm:spPr/>
      <dgm:t>
        <a:bodyPr/>
        <a:lstStyle/>
        <a:p>
          <a:endParaRPr lang="en-US" sz="4400"/>
        </a:p>
      </dgm:t>
    </dgm:pt>
    <dgm:pt modelId="{DFF912B0-CBDF-40BA-9757-71EB0DC72886}">
      <dgm:prSet phldrT="[Text]" custT="1"/>
      <dgm:spPr/>
      <dgm:t>
        <a:bodyPr/>
        <a:lstStyle/>
        <a:p>
          <a:r>
            <a:rPr lang="en-US" sz="2000" dirty="0" smtClean="0"/>
            <a:t>Shorten</a:t>
          </a:r>
          <a:endParaRPr lang="en-US" sz="2000" dirty="0"/>
        </a:p>
      </dgm:t>
    </dgm:pt>
    <dgm:pt modelId="{41EB60E7-9377-4B88-95A3-EEA8DBCB4D29}" type="parTrans" cxnId="{3AA8A042-876D-40CA-AB2A-F2B99CAA3774}">
      <dgm:prSet/>
      <dgm:spPr/>
      <dgm:t>
        <a:bodyPr/>
        <a:lstStyle/>
        <a:p>
          <a:endParaRPr lang="en-US" sz="4400"/>
        </a:p>
      </dgm:t>
    </dgm:pt>
    <dgm:pt modelId="{30F74EB3-B6DA-4F9D-ADB0-D213AC9853A9}" type="sibTrans" cxnId="{3AA8A042-876D-40CA-AB2A-F2B99CAA3774}">
      <dgm:prSet/>
      <dgm:spPr/>
      <dgm:t>
        <a:bodyPr/>
        <a:lstStyle/>
        <a:p>
          <a:endParaRPr lang="en-US" sz="4400"/>
        </a:p>
      </dgm:t>
    </dgm:pt>
    <dgm:pt modelId="{55251596-87CE-4D73-9804-CCBC991F554A}" type="pres">
      <dgm:prSet presAssocID="{2BD8BD7E-9657-4A24-891B-BE6C9EE690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4CB29-4756-4B3C-9E68-97C5FAEAEC10}" type="pres">
      <dgm:prSet presAssocID="{D3D558F5-D1D5-446A-93DE-9956DD88C62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FCBEA-18F5-4B9A-BCCF-FC4FD76A8AFC}" type="pres">
      <dgm:prSet presAssocID="{4F4DB8C5-B5F8-44FE-B64A-C5F64AB21F88}" presName="sibTrans" presStyleCnt="0"/>
      <dgm:spPr/>
    </dgm:pt>
    <dgm:pt modelId="{809EDEE9-E110-45C6-9B24-7E2CEC05A668}" type="pres">
      <dgm:prSet presAssocID="{B1341E0B-9866-43C7-9DB3-04ADD2B6896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CF6E6-D1D3-4066-8E7A-9CE3C3CB47BA}" type="pres">
      <dgm:prSet presAssocID="{4F8D4E7B-52D0-4A9B-B31B-6A678727F53E}" presName="sibTrans" presStyleCnt="0"/>
      <dgm:spPr/>
    </dgm:pt>
    <dgm:pt modelId="{553E9587-C537-4A74-9475-0AF0D9E70FBB}" type="pres">
      <dgm:prSet presAssocID="{593445E4-5B5E-425C-81AF-C311FF3A266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17AA3-71AF-4025-B780-7790787ECE70}" type="pres">
      <dgm:prSet presAssocID="{08B0D4EE-CB44-42F2-85DC-AB0E9914EF2E}" presName="sibTrans" presStyleCnt="0"/>
      <dgm:spPr/>
    </dgm:pt>
    <dgm:pt modelId="{F8B6D145-BD37-44AA-AA22-A648E39361BC}" type="pres">
      <dgm:prSet presAssocID="{87042F65-817A-4591-9275-1120D02934E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2970-E375-4C15-9C22-AC903429265D}" type="pres">
      <dgm:prSet presAssocID="{EA8C0651-3F2C-40ED-AB09-FF0AE50D92D0}" presName="sibTrans" presStyleCnt="0"/>
      <dgm:spPr/>
    </dgm:pt>
    <dgm:pt modelId="{2A9B48DF-B549-4C4A-801F-309FCC0BD243}" type="pres">
      <dgm:prSet presAssocID="{E052A2B9-248C-427C-B17D-6BCCE0133AA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2C27-2A6D-4CEB-9C6A-9582FDD23BBF}" type="pres">
      <dgm:prSet presAssocID="{80B9B7AB-A299-45BC-A8B4-AD588E730B60}" presName="sibTrans" presStyleCnt="0"/>
      <dgm:spPr/>
    </dgm:pt>
    <dgm:pt modelId="{AADA94E8-3614-475A-9695-A17E7DA3B59B}" type="pres">
      <dgm:prSet presAssocID="{60111C2E-9DB2-4C37-8189-4CF3033D4C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1025B-BECE-4F21-94EC-26E68D698AB1}" type="pres">
      <dgm:prSet presAssocID="{A7F96FBF-180F-4FDA-8D33-498CB023EE17}" presName="sibTrans" presStyleCnt="0"/>
      <dgm:spPr/>
    </dgm:pt>
    <dgm:pt modelId="{A7D4A230-E948-46B9-9B0E-8B6A591B4CDE}" type="pres">
      <dgm:prSet presAssocID="{DFF912B0-CBDF-40BA-9757-71EB0DC7288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17D6E-1AF1-45EF-BD5C-5E8E93CDBAB1}" srcId="{2BD8BD7E-9657-4A24-891B-BE6C9EE690DA}" destId="{87042F65-817A-4591-9275-1120D02934ED}" srcOrd="3" destOrd="0" parTransId="{9453F926-3A93-4C2B-9285-D494DEC6FE0A}" sibTransId="{EA8C0651-3F2C-40ED-AB09-FF0AE50D92D0}"/>
    <dgm:cxn modelId="{A9EEAB0D-86AD-4553-8362-85406323EC54}" srcId="{2BD8BD7E-9657-4A24-891B-BE6C9EE690DA}" destId="{593445E4-5B5E-425C-81AF-C311FF3A266F}" srcOrd="2" destOrd="0" parTransId="{2BE51E8A-BD93-4257-B178-A676A3CA1BCB}" sibTransId="{08B0D4EE-CB44-42F2-85DC-AB0E9914EF2E}"/>
    <dgm:cxn modelId="{31F87191-6D1F-427F-AC38-E9D0EFE59675}" type="presOf" srcId="{60111C2E-9DB2-4C37-8189-4CF3033D4C3E}" destId="{AADA94E8-3614-475A-9695-A17E7DA3B59B}" srcOrd="0" destOrd="0" presId="urn:microsoft.com/office/officeart/2005/8/layout/default#4"/>
    <dgm:cxn modelId="{E1EE350B-D36C-45AB-9BB8-30992436C910}" type="presOf" srcId="{593445E4-5B5E-425C-81AF-C311FF3A266F}" destId="{553E9587-C537-4A74-9475-0AF0D9E70FBB}" srcOrd="0" destOrd="0" presId="urn:microsoft.com/office/officeart/2005/8/layout/default#4"/>
    <dgm:cxn modelId="{0532EA60-3F24-47DE-9C0B-B517F49CD017}" srcId="{2BD8BD7E-9657-4A24-891B-BE6C9EE690DA}" destId="{60111C2E-9DB2-4C37-8189-4CF3033D4C3E}" srcOrd="5" destOrd="0" parTransId="{FD4BD0C5-AB04-4DD8-BCAA-A94F574A3416}" sibTransId="{A7F96FBF-180F-4FDA-8D33-498CB023EE17}"/>
    <dgm:cxn modelId="{9CB894D7-A47F-4907-A66D-3107D7F3EE33}" type="presOf" srcId="{D3D558F5-D1D5-446A-93DE-9956DD88C62D}" destId="{6AF4CB29-4756-4B3C-9E68-97C5FAEAEC10}" srcOrd="0" destOrd="0" presId="urn:microsoft.com/office/officeart/2005/8/layout/default#4"/>
    <dgm:cxn modelId="{D42FDBC1-E823-490D-80E0-CE01A7B5806E}" type="presOf" srcId="{87042F65-817A-4591-9275-1120D02934ED}" destId="{F8B6D145-BD37-44AA-AA22-A648E39361BC}" srcOrd="0" destOrd="0" presId="urn:microsoft.com/office/officeart/2005/8/layout/default#4"/>
    <dgm:cxn modelId="{860E92C9-1FBD-4AB1-AB48-6781F75F4F8B}" type="presOf" srcId="{2BD8BD7E-9657-4A24-891B-BE6C9EE690DA}" destId="{55251596-87CE-4D73-9804-CCBC991F554A}" srcOrd="0" destOrd="0" presId="urn:microsoft.com/office/officeart/2005/8/layout/default#4"/>
    <dgm:cxn modelId="{718A0B81-A050-4793-BC07-D17BB850A80C}" type="presOf" srcId="{B1341E0B-9866-43C7-9DB3-04ADD2B6896B}" destId="{809EDEE9-E110-45C6-9B24-7E2CEC05A668}" srcOrd="0" destOrd="0" presId="urn:microsoft.com/office/officeart/2005/8/layout/default#4"/>
    <dgm:cxn modelId="{3C98CC51-F8C4-47D9-BF31-EAC0156AEC58}" type="presOf" srcId="{DFF912B0-CBDF-40BA-9757-71EB0DC72886}" destId="{A7D4A230-E948-46B9-9B0E-8B6A591B4CDE}" srcOrd="0" destOrd="0" presId="urn:microsoft.com/office/officeart/2005/8/layout/default#4"/>
    <dgm:cxn modelId="{A587D4BC-E575-4E70-8E40-9A327B90F3E9}" srcId="{2BD8BD7E-9657-4A24-891B-BE6C9EE690DA}" destId="{D3D558F5-D1D5-446A-93DE-9956DD88C62D}" srcOrd="0" destOrd="0" parTransId="{5065FC0B-42E4-43D1-9494-6C7429427508}" sibTransId="{4F4DB8C5-B5F8-44FE-B64A-C5F64AB21F88}"/>
    <dgm:cxn modelId="{AC4D7219-7E68-484C-A135-0E2E9F4205A3}" srcId="{2BD8BD7E-9657-4A24-891B-BE6C9EE690DA}" destId="{E052A2B9-248C-427C-B17D-6BCCE0133AAD}" srcOrd="4" destOrd="0" parTransId="{847211BE-0E1F-48ED-A6FB-294755DC5D7E}" sibTransId="{80B9B7AB-A299-45BC-A8B4-AD588E730B60}"/>
    <dgm:cxn modelId="{8CC18805-EEB6-4954-804C-354D4A015AE1}" type="presOf" srcId="{E052A2B9-248C-427C-B17D-6BCCE0133AAD}" destId="{2A9B48DF-B549-4C4A-801F-309FCC0BD243}" srcOrd="0" destOrd="0" presId="urn:microsoft.com/office/officeart/2005/8/layout/default#4"/>
    <dgm:cxn modelId="{FF733E3F-F0A0-4AA3-B4E1-DDF82F288367}" srcId="{2BD8BD7E-9657-4A24-891B-BE6C9EE690DA}" destId="{B1341E0B-9866-43C7-9DB3-04ADD2B6896B}" srcOrd="1" destOrd="0" parTransId="{46D63A36-4645-4887-A88E-2AAC1FA0098F}" sibTransId="{4F8D4E7B-52D0-4A9B-B31B-6A678727F53E}"/>
    <dgm:cxn modelId="{3AA8A042-876D-40CA-AB2A-F2B99CAA3774}" srcId="{2BD8BD7E-9657-4A24-891B-BE6C9EE690DA}" destId="{DFF912B0-CBDF-40BA-9757-71EB0DC72886}" srcOrd="6" destOrd="0" parTransId="{41EB60E7-9377-4B88-95A3-EEA8DBCB4D29}" sibTransId="{30F74EB3-B6DA-4F9D-ADB0-D213AC9853A9}"/>
    <dgm:cxn modelId="{DA433DE4-8B94-4A07-9069-D45FA430B5B1}" type="presParOf" srcId="{55251596-87CE-4D73-9804-CCBC991F554A}" destId="{6AF4CB29-4756-4B3C-9E68-97C5FAEAEC10}" srcOrd="0" destOrd="0" presId="urn:microsoft.com/office/officeart/2005/8/layout/default#4"/>
    <dgm:cxn modelId="{3CA621ED-0C05-4A4C-B04A-1F65403A5FEC}" type="presParOf" srcId="{55251596-87CE-4D73-9804-CCBC991F554A}" destId="{3EEFCBEA-18F5-4B9A-BCCF-FC4FD76A8AFC}" srcOrd="1" destOrd="0" presId="urn:microsoft.com/office/officeart/2005/8/layout/default#4"/>
    <dgm:cxn modelId="{164DCD42-C7CF-48CE-BDAD-FE82A3AAA172}" type="presParOf" srcId="{55251596-87CE-4D73-9804-CCBC991F554A}" destId="{809EDEE9-E110-45C6-9B24-7E2CEC05A668}" srcOrd="2" destOrd="0" presId="urn:microsoft.com/office/officeart/2005/8/layout/default#4"/>
    <dgm:cxn modelId="{E7330CF3-2D63-4D05-8BB1-C9E561421C16}" type="presParOf" srcId="{55251596-87CE-4D73-9804-CCBC991F554A}" destId="{0D7CF6E6-D1D3-4066-8E7A-9CE3C3CB47BA}" srcOrd="3" destOrd="0" presId="urn:microsoft.com/office/officeart/2005/8/layout/default#4"/>
    <dgm:cxn modelId="{2F1F1F55-6EF3-4B26-8E1F-65D6BB85CEAF}" type="presParOf" srcId="{55251596-87CE-4D73-9804-CCBC991F554A}" destId="{553E9587-C537-4A74-9475-0AF0D9E70FBB}" srcOrd="4" destOrd="0" presId="urn:microsoft.com/office/officeart/2005/8/layout/default#4"/>
    <dgm:cxn modelId="{EDC3232E-B5A4-411A-B854-9B869FF2DC75}" type="presParOf" srcId="{55251596-87CE-4D73-9804-CCBC991F554A}" destId="{2A917AA3-71AF-4025-B780-7790787ECE70}" srcOrd="5" destOrd="0" presId="urn:microsoft.com/office/officeart/2005/8/layout/default#4"/>
    <dgm:cxn modelId="{1670E6E8-D2CA-4F6B-92E8-56E5E7443E8E}" type="presParOf" srcId="{55251596-87CE-4D73-9804-CCBC991F554A}" destId="{F8B6D145-BD37-44AA-AA22-A648E39361BC}" srcOrd="6" destOrd="0" presId="urn:microsoft.com/office/officeart/2005/8/layout/default#4"/>
    <dgm:cxn modelId="{CBF4B22B-27D4-440A-962A-15C5B74EA8C3}" type="presParOf" srcId="{55251596-87CE-4D73-9804-CCBC991F554A}" destId="{5BB62970-E375-4C15-9C22-AC903429265D}" srcOrd="7" destOrd="0" presId="urn:microsoft.com/office/officeart/2005/8/layout/default#4"/>
    <dgm:cxn modelId="{DBADE4BB-1EEA-478A-88D8-EFAB5A897F12}" type="presParOf" srcId="{55251596-87CE-4D73-9804-CCBC991F554A}" destId="{2A9B48DF-B549-4C4A-801F-309FCC0BD243}" srcOrd="8" destOrd="0" presId="urn:microsoft.com/office/officeart/2005/8/layout/default#4"/>
    <dgm:cxn modelId="{B3E52CC1-25FD-4503-8AE6-EE27AF4D1173}" type="presParOf" srcId="{55251596-87CE-4D73-9804-CCBC991F554A}" destId="{39742C27-2A6D-4CEB-9C6A-9582FDD23BBF}" srcOrd="9" destOrd="0" presId="urn:microsoft.com/office/officeart/2005/8/layout/default#4"/>
    <dgm:cxn modelId="{1B877B20-220A-48B9-9006-D808A0BEA406}" type="presParOf" srcId="{55251596-87CE-4D73-9804-CCBC991F554A}" destId="{AADA94E8-3614-475A-9695-A17E7DA3B59B}" srcOrd="10" destOrd="0" presId="urn:microsoft.com/office/officeart/2005/8/layout/default#4"/>
    <dgm:cxn modelId="{06AD9F63-2B51-4819-AF96-29F90AAB4015}" type="presParOf" srcId="{55251596-87CE-4D73-9804-CCBC991F554A}" destId="{2621025B-BECE-4F21-94EC-26E68D698AB1}" srcOrd="11" destOrd="0" presId="urn:microsoft.com/office/officeart/2005/8/layout/default#4"/>
    <dgm:cxn modelId="{0DCC346E-1A11-4C21-ADDC-65316CA25BF7}" type="presParOf" srcId="{55251596-87CE-4D73-9804-CCBC991F554A}" destId="{A7D4A230-E948-46B9-9B0E-8B6A591B4CDE}" srcOrd="1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9278CC-5DC3-4613-AF9B-A4C7CBC279EB}" type="doc">
      <dgm:prSet loTypeId="urn:microsoft.com/office/officeart/2005/8/layout/default#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88367-1E94-45A7-B6FB-2483363AA767}">
      <dgm:prSet phldrT="[Text]"/>
      <dgm:spPr/>
      <dgm:t>
        <a:bodyPr/>
        <a:lstStyle/>
        <a:p>
          <a:r>
            <a:rPr lang="en-US" dirty="0" smtClean="0"/>
            <a:t>And all this extended to Multi-Robotics</a:t>
          </a:r>
          <a:endParaRPr lang="en-US" dirty="0"/>
        </a:p>
      </dgm:t>
    </dgm:pt>
    <dgm:pt modelId="{56261E7F-4423-483C-987A-AFBCA9D198F6}" type="parTrans" cxnId="{D25B7494-1C2F-4636-880A-A32E2C742600}">
      <dgm:prSet/>
      <dgm:spPr/>
      <dgm:t>
        <a:bodyPr/>
        <a:lstStyle/>
        <a:p>
          <a:endParaRPr lang="en-US"/>
        </a:p>
      </dgm:t>
    </dgm:pt>
    <dgm:pt modelId="{E4B4ED9E-CCDF-4AEF-BE04-A5A9112616BE}" type="sibTrans" cxnId="{D25B7494-1C2F-4636-880A-A32E2C742600}">
      <dgm:prSet/>
      <dgm:spPr/>
      <dgm:t>
        <a:bodyPr/>
        <a:lstStyle/>
        <a:p>
          <a:endParaRPr lang="en-US"/>
        </a:p>
      </dgm:t>
    </dgm:pt>
    <dgm:pt modelId="{F9C1D6F9-8B82-45D4-B764-11BE06111E0F}" type="pres">
      <dgm:prSet presAssocID="{DC9278CC-5DC3-4613-AF9B-A4C7CBC279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2B700-8ACB-46B2-832C-7C94AA1BA993}" type="pres">
      <dgm:prSet presAssocID="{E9588367-1E94-45A7-B6FB-2483363AA76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6D3F9-B1FA-4704-9DD0-CDA1476C3A97}" type="presOf" srcId="{E9588367-1E94-45A7-B6FB-2483363AA767}" destId="{21D2B700-8ACB-46B2-832C-7C94AA1BA993}" srcOrd="0" destOrd="0" presId="urn:microsoft.com/office/officeart/2005/8/layout/default#5"/>
    <dgm:cxn modelId="{D25B7494-1C2F-4636-880A-A32E2C742600}" srcId="{DC9278CC-5DC3-4613-AF9B-A4C7CBC279EB}" destId="{E9588367-1E94-45A7-B6FB-2483363AA767}" srcOrd="0" destOrd="0" parTransId="{56261E7F-4423-483C-987A-AFBCA9D198F6}" sibTransId="{E4B4ED9E-CCDF-4AEF-BE04-A5A9112616BE}"/>
    <dgm:cxn modelId="{A8168BAE-19F6-47C3-BC06-6C8F1A0547E5}" type="presOf" srcId="{DC9278CC-5DC3-4613-AF9B-A4C7CBC279EB}" destId="{F9C1D6F9-8B82-45D4-B764-11BE06111E0F}" srcOrd="0" destOrd="0" presId="urn:microsoft.com/office/officeart/2005/8/layout/default#5"/>
    <dgm:cxn modelId="{D66881EB-8B4E-4475-BDEE-F3548668ED00}" type="presParOf" srcId="{F9C1D6F9-8B82-45D4-B764-11BE06111E0F}" destId="{21D2B700-8ACB-46B2-832C-7C94AA1BA993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5E17A-91A6-42FA-B2FB-84E96D365D4B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C2A8B-180C-4A66-9014-E2ED908725D1}">
      <dgm:prSet phldrT="[Text]"/>
      <dgm:spPr/>
      <dgm:t>
        <a:bodyPr/>
        <a:lstStyle/>
        <a:p>
          <a:r>
            <a:rPr lang="en-US" dirty="0" smtClean="0"/>
            <a:t>Travel Time</a:t>
          </a:r>
          <a:endParaRPr lang="en-US" dirty="0"/>
        </a:p>
      </dgm:t>
    </dgm:pt>
    <dgm:pt modelId="{23379B9D-0A13-49AA-828A-350EDD469E2C}" type="parTrans" cxnId="{61D22334-FD9F-46C3-AE47-8919AAA93019}">
      <dgm:prSet/>
      <dgm:spPr/>
      <dgm:t>
        <a:bodyPr/>
        <a:lstStyle/>
        <a:p>
          <a:endParaRPr lang="en-US"/>
        </a:p>
      </dgm:t>
    </dgm:pt>
    <dgm:pt modelId="{B38F0A37-D0A7-417C-8020-F9EAAE3EDFD6}" type="sibTrans" cxnId="{61D22334-FD9F-46C3-AE47-8919AAA93019}">
      <dgm:prSet/>
      <dgm:spPr/>
      <dgm:t>
        <a:bodyPr/>
        <a:lstStyle/>
        <a:p>
          <a:endParaRPr lang="en-US"/>
        </a:p>
      </dgm:t>
    </dgm:pt>
    <dgm:pt modelId="{7A58AD5C-2068-446F-8D25-9F234B6C7758}">
      <dgm:prSet phldrT="[Text]"/>
      <dgm:spPr/>
      <dgm:t>
        <a:bodyPr/>
        <a:lstStyle/>
        <a:p>
          <a:r>
            <a:rPr lang="en-US" dirty="0" smtClean="0"/>
            <a:t>Travel Speed</a:t>
          </a:r>
          <a:endParaRPr lang="en-US" dirty="0"/>
        </a:p>
      </dgm:t>
    </dgm:pt>
    <dgm:pt modelId="{1750DD28-3072-4991-884E-80299BC87711}" type="parTrans" cxnId="{2B5D3557-1026-455D-A62B-17670F7E595D}">
      <dgm:prSet/>
      <dgm:spPr/>
      <dgm:t>
        <a:bodyPr/>
        <a:lstStyle/>
        <a:p>
          <a:endParaRPr lang="en-US"/>
        </a:p>
      </dgm:t>
    </dgm:pt>
    <dgm:pt modelId="{1B763D41-2304-4F8A-84E9-4B753A6A7FF7}" type="sibTrans" cxnId="{2B5D3557-1026-455D-A62B-17670F7E595D}">
      <dgm:prSet/>
      <dgm:spPr/>
      <dgm:t>
        <a:bodyPr/>
        <a:lstStyle/>
        <a:p>
          <a:endParaRPr lang="en-US"/>
        </a:p>
      </dgm:t>
    </dgm:pt>
    <dgm:pt modelId="{1F426A72-9643-4AB4-972F-4348F0DEBBFB}">
      <dgm:prSet phldrT="[Text]"/>
      <dgm:spPr/>
      <dgm:t>
        <a:bodyPr/>
        <a:lstStyle/>
        <a:p>
          <a:r>
            <a:rPr lang="en-US" dirty="0" smtClean="0"/>
            <a:t>Travel Distance</a:t>
          </a:r>
          <a:endParaRPr lang="en-US" dirty="0"/>
        </a:p>
      </dgm:t>
    </dgm:pt>
    <dgm:pt modelId="{13E30B8C-E2BC-4E9F-8B22-40F7B18BDB5F}" type="parTrans" cxnId="{E2CDDC6B-1FFF-47B2-8CE2-6DFD040CE8BA}">
      <dgm:prSet/>
      <dgm:spPr/>
      <dgm:t>
        <a:bodyPr/>
        <a:lstStyle/>
        <a:p>
          <a:endParaRPr lang="en-US"/>
        </a:p>
      </dgm:t>
    </dgm:pt>
    <dgm:pt modelId="{7C6AEFE7-D6AF-48CC-8BCA-DB91F5CA34FE}" type="sibTrans" cxnId="{E2CDDC6B-1FFF-47B2-8CE2-6DFD040CE8BA}">
      <dgm:prSet/>
      <dgm:spPr/>
      <dgm:t>
        <a:bodyPr/>
        <a:lstStyle/>
        <a:p>
          <a:endParaRPr lang="en-US"/>
        </a:p>
      </dgm:t>
    </dgm:pt>
    <dgm:pt modelId="{ECD2F50A-17FD-4F34-969A-3BF65DD3259F}">
      <dgm:prSet phldrT="[Text]"/>
      <dgm:spPr/>
      <dgm:t>
        <a:bodyPr/>
        <a:lstStyle/>
        <a:p>
          <a:r>
            <a:rPr lang="en-US" dirty="0" smtClean="0"/>
            <a:t>Fuel Economy</a:t>
          </a:r>
          <a:endParaRPr lang="en-US" dirty="0"/>
        </a:p>
      </dgm:t>
    </dgm:pt>
    <dgm:pt modelId="{8FF73041-EA68-4D73-BC3B-CEBC60F717FE}" type="parTrans" cxnId="{9547F943-C25D-4BC5-9655-27EB38805D0B}">
      <dgm:prSet/>
      <dgm:spPr/>
      <dgm:t>
        <a:bodyPr/>
        <a:lstStyle/>
        <a:p>
          <a:endParaRPr lang="en-US"/>
        </a:p>
      </dgm:t>
    </dgm:pt>
    <dgm:pt modelId="{A0D0D929-628A-4C8D-862B-35CA7AA98AE0}" type="sibTrans" cxnId="{9547F943-C25D-4BC5-9655-27EB38805D0B}">
      <dgm:prSet/>
      <dgm:spPr/>
      <dgm:t>
        <a:bodyPr/>
        <a:lstStyle/>
        <a:p>
          <a:endParaRPr lang="en-US"/>
        </a:p>
      </dgm:t>
    </dgm:pt>
    <dgm:pt modelId="{5DDAFDBA-3781-4E05-A0F7-7BFA7305D740}">
      <dgm:prSet phldrT="[Text]"/>
      <dgm:spPr/>
      <dgm:t>
        <a:bodyPr/>
        <a:lstStyle/>
        <a:p>
          <a:r>
            <a:rPr lang="en-US" dirty="0" smtClean="0"/>
            <a:t>Passenger Comfort</a:t>
          </a:r>
          <a:endParaRPr lang="en-US" dirty="0"/>
        </a:p>
      </dgm:t>
    </dgm:pt>
    <dgm:pt modelId="{19640AE2-5D8F-4534-B150-BF1C8E5CBB89}" type="parTrans" cxnId="{9ACDF6BC-727A-4345-8D49-75BD571432F8}">
      <dgm:prSet/>
      <dgm:spPr/>
      <dgm:t>
        <a:bodyPr/>
        <a:lstStyle/>
        <a:p>
          <a:endParaRPr lang="en-US"/>
        </a:p>
      </dgm:t>
    </dgm:pt>
    <dgm:pt modelId="{D8BEA5F3-6539-4754-8AA3-3B607191F332}" type="sibTrans" cxnId="{9ACDF6BC-727A-4345-8D49-75BD571432F8}">
      <dgm:prSet/>
      <dgm:spPr/>
      <dgm:t>
        <a:bodyPr/>
        <a:lstStyle/>
        <a:p>
          <a:endParaRPr lang="en-US"/>
        </a:p>
      </dgm:t>
    </dgm:pt>
    <dgm:pt modelId="{C6B65C19-874F-4E02-A806-AA5DA0B314F5}">
      <dgm:prSet phldrT="[Text]"/>
      <dgm:spPr/>
      <dgm:t>
        <a:bodyPr/>
        <a:lstStyle/>
        <a:p>
          <a:r>
            <a:rPr lang="en-US" dirty="0" smtClean="0"/>
            <a:t>Clearance</a:t>
          </a:r>
          <a:endParaRPr lang="en-US" dirty="0"/>
        </a:p>
      </dgm:t>
    </dgm:pt>
    <dgm:pt modelId="{1DAF97EE-2A1C-4B11-B5CA-52D9EF3AA8C1}" type="parTrans" cxnId="{FAF50BFC-22FC-4ADC-8C9D-D39EC171EC39}">
      <dgm:prSet/>
      <dgm:spPr/>
      <dgm:t>
        <a:bodyPr/>
        <a:lstStyle/>
        <a:p>
          <a:endParaRPr lang="en-US"/>
        </a:p>
      </dgm:t>
    </dgm:pt>
    <dgm:pt modelId="{D1931E58-ECF8-4EE8-B346-DDE873E14218}" type="sibTrans" cxnId="{FAF50BFC-22FC-4ADC-8C9D-D39EC171EC39}">
      <dgm:prSet/>
      <dgm:spPr/>
      <dgm:t>
        <a:bodyPr/>
        <a:lstStyle/>
        <a:p>
          <a:endParaRPr lang="en-US"/>
        </a:p>
      </dgm:t>
    </dgm:pt>
    <dgm:pt modelId="{B63EF7F1-B30B-40F5-9B4B-1A02D9C6F605}">
      <dgm:prSet phldrT="[Text]"/>
      <dgm:spPr/>
      <dgm:t>
        <a:bodyPr/>
        <a:lstStyle/>
        <a:p>
          <a:r>
            <a:rPr lang="en-US" dirty="0" smtClean="0"/>
            <a:t>Smoothness</a:t>
          </a:r>
          <a:endParaRPr lang="en-US" dirty="0"/>
        </a:p>
      </dgm:t>
    </dgm:pt>
    <dgm:pt modelId="{6DADD183-C75C-45FF-812B-11BC1EA05EE4}" type="parTrans" cxnId="{4803CDF4-FCF0-455A-A585-FAA14E0B679F}">
      <dgm:prSet/>
      <dgm:spPr/>
      <dgm:t>
        <a:bodyPr/>
        <a:lstStyle/>
        <a:p>
          <a:endParaRPr lang="en-US"/>
        </a:p>
      </dgm:t>
    </dgm:pt>
    <dgm:pt modelId="{84D8E9DA-480E-41E1-AC6B-5F4D61FABBA7}" type="sibTrans" cxnId="{4803CDF4-FCF0-455A-A585-FAA14E0B679F}">
      <dgm:prSet/>
      <dgm:spPr/>
      <dgm:t>
        <a:bodyPr/>
        <a:lstStyle/>
        <a:p>
          <a:endParaRPr lang="en-US"/>
        </a:p>
      </dgm:t>
    </dgm:pt>
    <dgm:pt modelId="{AB87F68B-8A29-4B68-8B2A-8AD25C6B3F5E}" type="pres">
      <dgm:prSet presAssocID="{34A5E17A-91A6-42FA-B2FB-84E96D365D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3A0FA-C1FF-4E93-AD07-B04D00C0DF6D}" type="pres">
      <dgm:prSet presAssocID="{A60C2A8B-180C-4A66-9014-E2ED908725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45E78-12CB-4FC3-83FD-197FAD21D919}" type="pres">
      <dgm:prSet presAssocID="{B38F0A37-D0A7-417C-8020-F9EAAE3EDFD6}" presName="sibTrans" presStyleCnt="0"/>
      <dgm:spPr/>
    </dgm:pt>
    <dgm:pt modelId="{C9DFB1C0-B6C5-4671-86A4-45EFD4E7EABB}" type="pres">
      <dgm:prSet presAssocID="{7A58AD5C-2068-446F-8D25-9F234B6C775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D682B-F07C-40A1-8161-016C55CC0CEE}" type="pres">
      <dgm:prSet presAssocID="{1B763D41-2304-4F8A-84E9-4B753A6A7FF7}" presName="sibTrans" presStyleCnt="0"/>
      <dgm:spPr/>
    </dgm:pt>
    <dgm:pt modelId="{7F1663BF-779F-42E2-A340-2274252DEC3B}" type="pres">
      <dgm:prSet presAssocID="{1F426A72-9643-4AB4-972F-4348F0DEBB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6C13B-E107-4FD7-942E-9EA7FD73CFF9}" type="pres">
      <dgm:prSet presAssocID="{7C6AEFE7-D6AF-48CC-8BCA-DB91F5CA34FE}" presName="sibTrans" presStyleCnt="0"/>
      <dgm:spPr/>
    </dgm:pt>
    <dgm:pt modelId="{5592B73F-47A0-4808-A662-CE9285CFDBC4}" type="pres">
      <dgm:prSet presAssocID="{ECD2F50A-17FD-4F34-969A-3BF65DD3259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1B90F-CE84-42F8-A2F8-8C2473807DF5}" type="pres">
      <dgm:prSet presAssocID="{A0D0D929-628A-4C8D-862B-35CA7AA98AE0}" presName="sibTrans" presStyleCnt="0"/>
      <dgm:spPr/>
    </dgm:pt>
    <dgm:pt modelId="{0125082A-5529-4537-93C9-2010E5CEAF54}" type="pres">
      <dgm:prSet presAssocID="{5DDAFDBA-3781-4E05-A0F7-7BFA7305D74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C1FCB-FF07-473E-A9F5-4D6982C004A3}" type="pres">
      <dgm:prSet presAssocID="{D8BEA5F3-6539-4754-8AA3-3B607191F332}" presName="sibTrans" presStyleCnt="0"/>
      <dgm:spPr/>
    </dgm:pt>
    <dgm:pt modelId="{1650A2BE-F9F5-4620-8CB2-5D6A5ACB059B}" type="pres">
      <dgm:prSet presAssocID="{C6B65C19-874F-4E02-A806-AA5DA0B314F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31447-CFBC-476C-97D1-858A71E4A7AB}" type="pres">
      <dgm:prSet presAssocID="{D1931E58-ECF8-4EE8-B346-DDE873E14218}" presName="sibTrans" presStyleCnt="0"/>
      <dgm:spPr/>
    </dgm:pt>
    <dgm:pt modelId="{3C7424B8-BEA8-4ACA-BA51-6AD187130685}" type="pres">
      <dgm:prSet presAssocID="{B63EF7F1-B30B-40F5-9B4B-1A02D9C6F60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73DCE-2950-4BE2-AF1E-00F32BE09B99}" type="presOf" srcId="{34A5E17A-91A6-42FA-B2FB-84E96D365D4B}" destId="{AB87F68B-8A29-4B68-8B2A-8AD25C6B3F5E}" srcOrd="0" destOrd="0" presId="urn:microsoft.com/office/officeart/2005/8/layout/default#1"/>
    <dgm:cxn modelId="{4803CDF4-FCF0-455A-A585-FAA14E0B679F}" srcId="{34A5E17A-91A6-42FA-B2FB-84E96D365D4B}" destId="{B63EF7F1-B30B-40F5-9B4B-1A02D9C6F605}" srcOrd="6" destOrd="0" parTransId="{6DADD183-C75C-45FF-812B-11BC1EA05EE4}" sibTransId="{84D8E9DA-480E-41E1-AC6B-5F4D61FABBA7}"/>
    <dgm:cxn modelId="{61D22334-FD9F-46C3-AE47-8919AAA93019}" srcId="{34A5E17A-91A6-42FA-B2FB-84E96D365D4B}" destId="{A60C2A8B-180C-4A66-9014-E2ED908725D1}" srcOrd="0" destOrd="0" parTransId="{23379B9D-0A13-49AA-828A-350EDD469E2C}" sibTransId="{B38F0A37-D0A7-417C-8020-F9EAAE3EDFD6}"/>
    <dgm:cxn modelId="{9850022E-7732-4123-BDAF-250E57391702}" type="presOf" srcId="{5DDAFDBA-3781-4E05-A0F7-7BFA7305D740}" destId="{0125082A-5529-4537-93C9-2010E5CEAF54}" srcOrd="0" destOrd="0" presId="urn:microsoft.com/office/officeart/2005/8/layout/default#1"/>
    <dgm:cxn modelId="{2B5D3557-1026-455D-A62B-17670F7E595D}" srcId="{34A5E17A-91A6-42FA-B2FB-84E96D365D4B}" destId="{7A58AD5C-2068-446F-8D25-9F234B6C7758}" srcOrd="1" destOrd="0" parTransId="{1750DD28-3072-4991-884E-80299BC87711}" sibTransId="{1B763D41-2304-4F8A-84E9-4B753A6A7FF7}"/>
    <dgm:cxn modelId="{EB12AD66-0881-496D-9349-DFE1F803BA7B}" type="presOf" srcId="{1F426A72-9643-4AB4-972F-4348F0DEBBFB}" destId="{7F1663BF-779F-42E2-A340-2274252DEC3B}" srcOrd="0" destOrd="0" presId="urn:microsoft.com/office/officeart/2005/8/layout/default#1"/>
    <dgm:cxn modelId="{E2CDDC6B-1FFF-47B2-8CE2-6DFD040CE8BA}" srcId="{34A5E17A-91A6-42FA-B2FB-84E96D365D4B}" destId="{1F426A72-9643-4AB4-972F-4348F0DEBBFB}" srcOrd="2" destOrd="0" parTransId="{13E30B8C-E2BC-4E9F-8B22-40F7B18BDB5F}" sibTransId="{7C6AEFE7-D6AF-48CC-8BCA-DB91F5CA34FE}"/>
    <dgm:cxn modelId="{9ACDF6BC-727A-4345-8D49-75BD571432F8}" srcId="{34A5E17A-91A6-42FA-B2FB-84E96D365D4B}" destId="{5DDAFDBA-3781-4E05-A0F7-7BFA7305D740}" srcOrd="4" destOrd="0" parTransId="{19640AE2-5D8F-4534-B150-BF1C8E5CBB89}" sibTransId="{D8BEA5F3-6539-4754-8AA3-3B607191F332}"/>
    <dgm:cxn modelId="{16DA1D73-4CA6-49F6-A99C-09491AC2D946}" type="presOf" srcId="{C6B65C19-874F-4E02-A806-AA5DA0B314F5}" destId="{1650A2BE-F9F5-4620-8CB2-5D6A5ACB059B}" srcOrd="0" destOrd="0" presId="urn:microsoft.com/office/officeart/2005/8/layout/default#1"/>
    <dgm:cxn modelId="{A5749B76-41D6-48A3-8901-EA274B5D5B5F}" type="presOf" srcId="{7A58AD5C-2068-446F-8D25-9F234B6C7758}" destId="{C9DFB1C0-B6C5-4671-86A4-45EFD4E7EABB}" srcOrd="0" destOrd="0" presId="urn:microsoft.com/office/officeart/2005/8/layout/default#1"/>
    <dgm:cxn modelId="{FAF50BFC-22FC-4ADC-8C9D-D39EC171EC39}" srcId="{34A5E17A-91A6-42FA-B2FB-84E96D365D4B}" destId="{C6B65C19-874F-4E02-A806-AA5DA0B314F5}" srcOrd="5" destOrd="0" parTransId="{1DAF97EE-2A1C-4B11-B5CA-52D9EF3AA8C1}" sibTransId="{D1931E58-ECF8-4EE8-B346-DDE873E14218}"/>
    <dgm:cxn modelId="{B5EDC6F0-CA5C-4166-BB34-0C8D2F339B76}" type="presOf" srcId="{A60C2A8B-180C-4A66-9014-E2ED908725D1}" destId="{09A3A0FA-C1FF-4E93-AD07-B04D00C0DF6D}" srcOrd="0" destOrd="0" presId="urn:microsoft.com/office/officeart/2005/8/layout/default#1"/>
    <dgm:cxn modelId="{405D5453-B1CD-42F4-A993-CA76ED839317}" type="presOf" srcId="{ECD2F50A-17FD-4F34-969A-3BF65DD3259F}" destId="{5592B73F-47A0-4808-A662-CE9285CFDBC4}" srcOrd="0" destOrd="0" presId="urn:microsoft.com/office/officeart/2005/8/layout/default#1"/>
    <dgm:cxn modelId="{9547F943-C25D-4BC5-9655-27EB38805D0B}" srcId="{34A5E17A-91A6-42FA-B2FB-84E96D365D4B}" destId="{ECD2F50A-17FD-4F34-969A-3BF65DD3259F}" srcOrd="3" destOrd="0" parTransId="{8FF73041-EA68-4D73-BC3B-CEBC60F717FE}" sibTransId="{A0D0D929-628A-4C8D-862B-35CA7AA98AE0}"/>
    <dgm:cxn modelId="{1A709739-5E9B-46F4-9C19-8B7BC9BD0792}" type="presOf" srcId="{B63EF7F1-B30B-40F5-9B4B-1A02D9C6F605}" destId="{3C7424B8-BEA8-4ACA-BA51-6AD187130685}" srcOrd="0" destOrd="0" presId="urn:microsoft.com/office/officeart/2005/8/layout/default#1"/>
    <dgm:cxn modelId="{85B51EDC-AA0A-4709-A430-613C572A4C5D}" type="presParOf" srcId="{AB87F68B-8A29-4B68-8B2A-8AD25C6B3F5E}" destId="{09A3A0FA-C1FF-4E93-AD07-B04D00C0DF6D}" srcOrd="0" destOrd="0" presId="urn:microsoft.com/office/officeart/2005/8/layout/default#1"/>
    <dgm:cxn modelId="{72958585-05BB-49C3-8226-9F10B2FA7DB1}" type="presParOf" srcId="{AB87F68B-8A29-4B68-8B2A-8AD25C6B3F5E}" destId="{3FA45E78-12CB-4FC3-83FD-197FAD21D919}" srcOrd="1" destOrd="0" presId="urn:microsoft.com/office/officeart/2005/8/layout/default#1"/>
    <dgm:cxn modelId="{DB678A9E-64E3-4472-9F99-7CB1142205DC}" type="presParOf" srcId="{AB87F68B-8A29-4B68-8B2A-8AD25C6B3F5E}" destId="{C9DFB1C0-B6C5-4671-86A4-45EFD4E7EABB}" srcOrd="2" destOrd="0" presId="urn:microsoft.com/office/officeart/2005/8/layout/default#1"/>
    <dgm:cxn modelId="{C64D12DB-C3A5-4400-98AE-B07287E033DC}" type="presParOf" srcId="{AB87F68B-8A29-4B68-8B2A-8AD25C6B3F5E}" destId="{69BD682B-F07C-40A1-8161-016C55CC0CEE}" srcOrd="3" destOrd="0" presId="urn:microsoft.com/office/officeart/2005/8/layout/default#1"/>
    <dgm:cxn modelId="{0EB2E1BF-DAAE-4C69-9981-BF0135AE2600}" type="presParOf" srcId="{AB87F68B-8A29-4B68-8B2A-8AD25C6B3F5E}" destId="{7F1663BF-779F-42E2-A340-2274252DEC3B}" srcOrd="4" destOrd="0" presId="urn:microsoft.com/office/officeart/2005/8/layout/default#1"/>
    <dgm:cxn modelId="{EC99BE13-192F-4315-95F9-7343727C09A1}" type="presParOf" srcId="{AB87F68B-8A29-4B68-8B2A-8AD25C6B3F5E}" destId="{48C6C13B-E107-4FD7-942E-9EA7FD73CFF9}" srcOrd="5" destOrd="0" presId="urn:microsoft.com/office/officeart/2005/8/layout/default#1"/>
    <dgm:cxn modelId="{E09F0575-B3DA-4D1D-A933-9FB7BDE4AADD}" type="presParOf" srcId="{AB87F68B-8A29-4B68-8B2A-8AD25C6B3F5E}" destId="{5592B73F-47A0-4808-A662-CE9285CFDBC4}" srcOrd="6" destOrd="0" presId="urn:microsoft.com/office/officeart/2005/8/layout/default#1"/>
    <dgm:cxn modelId="{0E5A395A-C4AA-438C-B3F7-544A53A49AAD}" type="presParOf" srcId="{AB87F68B-8A29-4B68-8B2A-8AD25C6B3F5E}" destId="{B091B90F-CE84-42F8-A2F8-8C2473807DF5}" srcOrd="7" destOrd="0" presId="urn:microsoft.com/office/officeart/2005/8/layout/default#1"/>
    <dgm:cxn modelId="{090821AD-812A-4DE0-A342-9E267CF055CD}" type="presParOf" srcId="{AB87F68B-8A29-4B68-8B2A-8AD25C6B3F5E}" destId="{0125082A-5529-4537-93C9-2010E5CEAF54}" srcOrd="8" destOrd="0" presId="urn:microsoft.com/office/officeart/2005/8/layout/default#1"/>
    <dgm:cxn modelId="{853CB370-E31A-4102-8BAB-5E4FB5DD96F5}" type="presParOf" srcId="{AB87F68B-8A29-4B68-8B2A-8AD25C6B3F5E}" destId="{D41C1FCB-FF07-473E-A9F5-4D6982C004A3}" srcOrd="9" destOrd="0" presId="urn:microsoft.com/office/officeart/2005/8/layout/default#1"/>
    <dgm:cxn modelId="{DFB4958D-5888-4BA9-9F17-60647B83FEE4}" type="presParOf" srcId="{AB87F68B-8A29-4B68-8B2A-8AD25C6B3F5E}" destId="{1650A2BE-F9F5-4620-8CB2-5D6A5ACB059B}" srcOrd="10" destOrd="0" presId="urn:microsoft.com/office/officeart/2005/8/layout/default#1"/>
    <dgm:cxn modelId="{4BEEEF85-56EA-4FCB-B0E1-A51F3A09F686}" type="presParOf" srcId="{AB87F68B-8A29-4B68-8B2A-8AD25C6B3F5E}" destId="{B2F31447-CFBC-476C-97D1-858A71E4A7AB}" srcOrd="11" destOrd="0" presId="urn:microsoft.com/office/officeart/2005/8/layout/default#1"/>
    <dgm:cxn modelId="{FF3F2908-0607-40E6-814E-1D79FD665DB9}" type="presParOf" srcId="{AB87F68B-8A29-4B68-8B2A-8AD25C6B3F5E}" destId="{3C7424B8-BEA8-4ACA-BA51-6AD187130685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54494-717F-4BEF-A67F-961A88861EB9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8DCFE7-7C98-469E-B36C-5F0ED5C9A280}">
      <dgm:prSet phldrT="[Text]"/>
      <dgm:spPr/>
      <dgm:t>
        <a:bodyPr/>
        <a:lstStyle/>
        <a:p>
          <a:r>
            <a:rPr lang="en-US" dirty="0" smtClean="0"/>
            <a:t>Large offline/online computation</a:t>
          </a:r>
          <a:endParaRPr lang="en-US" dirty="0"/>
        </a:p>
      </dgm:t>
    </dgm:pt>
    <dgm:pt modelId="{9E8C9C9F-1E5F-4A9B-A8B7-75E2AB7852F4}" type="parTrans" cxnId="{A741AEFE-A266-4F25-8C86-4106612EEA8A}">
      <dgm:prSet/>
      <dgm:spPr/>
      <dgm:t>
        <a:bodyPr/>
        <a:lstStyle/>
        <a:p>
          <a:endParaRPr lang="en-US"/>
        </a:p>
      </dgm:t>
    </dgm:pt>
    <dgm:pt modelId="{7F23B8EF-1371-4C05-A7F3-950EE6AE852B}" type="sibTrans" cxnId="{A741AEFE-A266-4F25-8C86-4106612EEA8A}">
      <dgm:prSet/>
      <dgm:spPr/>
      <dgm:t>
        <a:bodyPr/>
        <a:lstStyle/>
        <a:p>
          <a:endParaRPr lang="en-US"/>
        </a:p>
      </dgm:t>
    </dgm:pt>
    <dgm:pt modelId="{75311597-602E-41EB-9499-AC61130D6EC1}">
      <dgm:prSet phldrT="[Text]"/>
      <dgm:spPr/>
      <dgm:t>
        <a:bodyPr/>
        <a:lstStyle/>
        <a:p>
          <a:r>
            <a:rPr lang="en-US" dirty="0" smtClean="0"/>
            <a:t>Unstructured environment</a:t>
          </a:r>
          <a:endParaRPr lang="en-US" dirty="0"/>
        </a:p>
      </dgm:t>
    </dgm:pt>
    <dgm:pt modelId="{034000F3-F48A-4A3F-B9D8-E850CE319C1C}" type="parTrans" cxnId="{7B682361-A77D-40D8-A62D-D6B556624F63}">
      <dgm:prSet/>
      <dgm:spPr/>
      <dgm:t>
        <a:bodyPr/>
        <a:lstStyle/>
        <a:p>
          <a:endParaRPr lang="en-US"/>
        </a:p>
      </dgm:t>
    </dgm:pt>
    <dgm:pt modelId="{E3C0C95F-7A85-4FB5-90F3-F687D9A39D6D}" type="sibTrans" cxnId="{7B682361-A77D-40D8-A62D-D6B556624F63}">
      <dgm:prSet/>
      <dgm:spPr/>
      <dgm:t>
        <a:bodyPr/>
        <a:lstStyle/>
        <a:p>
          <a:endParaRPr lang="en-US"/>
        </a:p>
      </dgm:t>
    </dgm:pt>
    <dgm:pt modelId="{456C7CBB-8FBC-4A50-B7FE-32D49CD0954B}">
      <dgm:prSet phldrT="[Text]"/>
      <dgm:spPr/>
      <dgm:t>
        <a:bodyPr/>
        <a:lstStyle/>
        <a:p>
          <a:r>
            <a:rPr lang="en-US" dirty="0" smtClean="0"/>
            <a:t>Sensing/control errors</a:t>
          </a:r>
          <a:endParaRPr lang="en-US" dirty="0"/>
        </a:p>
      </dgm:t>
    </dgm:pt>
    <dgm:pt modelId="{40664162-40E4-49FC-B9E8-A71A7383CBA2}" type="parTrans" cxnId="{FD045666-E48F-4E8B-8B9A-8D67FA1D9844}">
      <dgm:prSet/>
      <dgm:spPr/>
      <dgm:t>
        <a:bodyPr/>
        <a:lstStyle/>
        <a:p>
          <a:endParaRPr lang="en-US"/>
        </a:p>
      </dgm:t>
    </dgm:pt>
    <dgm:pt modelId="{26A17B44-5FA5-400E-B01E-B9EEE6C54DEA}" type="sibTrans" cxnId="{FD045666-E48F-4E8B-8B9A-8D67FA1D9844}">
      <dgm:prSet/>
      <dgm:spPr/>
      <dgm:t>
        <a:bodyPr/>
        <a:lstStyle/>
        <a:p>
          <a:endParaRPr lang="en-US"/>
        </a:p>
      </dgm:t>
    </dgm:pt>
    <dgm:pt modelId="{F8694889-C313-4CA4-AC3B-5F70710E90AB}">
      <dgm:prSet phldrT="[Text]"/>
      <dgm:spPr/>
      <dgm:t>
        <a:bodyPr/>
        <a:lstStyle/>
        <a:p>
          <a:r>
            <a:rPr lang="en-US" dirty="0" smtClean="0"/>
            <a:t>Single/limited obstacle/robot environments</a:t>
          </a:r>
          <a:endParaRPr lang="en-US" dirty="0"/>
        </a:p>
      </dgm:t>
    </dgm:pt>
    <dgm:pt modelId="{98198E8C-62E1-4E84-97C1-B87F7EB669FF}" type="parTrans" cxnId="{03D00C1B-FE13-4CC9-864F-6B8B9FCDB155}">
      <dgm:prSet/>
      <dgm:spPr/>
      <dgm:t>
        <a:bodyPr/>
        <a:lstStyle/>
        <a:p>
          <a:endParaRPr lang="en-US"/>
        </a:p>
      </dgm:t>
    </dgm:pt>
    <dgm:pt modelId="{EDB3200D-42BC-46D6-A33B-2579E94BBCDE}" type="sibTrans" cxnId="{03D00C1B-FE13-4CC9-864F-6B8B9FCDB155}">
      <dgm:prSet/>
      <dgm:spPr/>
      <dgm:t>
        <a:bodyPr/>
        <a:lstStyle/>
        <a:p>
          <a:endParaRPr lang="en-US"/>
        </a:p>
      </dgm:t>
    </dgm:pt>
    <dgm:pt modelId="{15DEEE1D-F3C4-4FE7-90C3-179439A854B3}">
      <dgm:prSet phldrT="[Text]"/>
      <dgm:spPr/>
      <dgm:t>
        <a:bodyPr/>
        <a:lstStyle/>
        <a:p>
          <a:r>
            <a:rPr lang="en-US" dirty="0" err="1" smtClean="0"/>
            <a:t>Holonomicity</a:t>
          </a:r>
          <a:endParaRPr lang="en-US" dirty="0"/>
        </a:p>
      </dgm:t>
    </dgm:pt>
    <dgm:pt modelId="{E270AE80-F54D-48F9-8018-4068487C71CA}" type="parTrans" cxnId="{89095E4C-ABCB-49FE-A154-979AD75476E4}">
      <dgm:prSet/>
      <dgm:spPr/>
      <dgm:t>
        <a:bodyPr/>
        <a:lstStyle/>
        <a:p>
          <a:endParaRPr lang="en-US"/>
        </a:p>
      </dgm:t>
    </dgm:pt>
    <dgm:pt modelId="{0166EDBD-1031-4721-88C0-8523C77CB4E8}" type="sibTrans" cxnId="{89095E4C-ABCB-49FE-A154-979AD75476E4}">
      <dgm:prSet/>
      <dgm:spPr/>
      <dgm:t>
        <a:bodyPr/>
        <a:lstStyle/>
        <a:p>
          <a:endParaRPr lang="en-US"/>
        </a:p>
      </dgm:t>
    </dgm:pt>
    <dgm:pt modelId="{024E5C3F-D69E-4767-A9C3-65B2CA4CC037}">
      <dgm:prSet phldrT="[Text]"/>
      <dgm:spPr/>
      <dgm:t>
        <a:bodyPr/>
        <a:lstStyle/>
        <a:p>
          <a:r>
            <a:rPr lang="en-US" dirty="0" smtClean="0"/>
            <a:t>Human Assistance</a:t>
          </a:r>
          <a:endParaRPr lang="en-US" dirty="0"/>
        </a:p>
      </dgm:t>
    </dgm:pt>
    <dgm:pt modelId="{341DAF2E-15F1-4305-93F5-F2A515FF1A39}" type="parTrans" cxnId="{AB2EF85C-8E28-442A-8365-922A07507125}">
      <dgm:prSet/>
      <dgm:spPr/>
      <dgm:t>
        <a:bodyPr/>
        <a:lstStyle/>
        <a:p>
          <a:endParaRPr lang="en-US"/>
        </a:p>
      </dgm:t>
    </dgm:pt>
    <dgm:pt modelId="{4B26C608-7DBC-414B-840C-67A4D234AAE3}" type="sibTrans" cxnId="{AB2EF85C-8E28-442A-8365-922A07507125}">
      <dgm:prSet/>
      <dgm:spPr/>
      <dgm:t>
        <a:bodyPr/>
        <a:lstStyle/>
        <a:p>
          <a:endParaRPr lang="en-US"/>
        </a:p>
      </dgm:t>
    </dgm:pt>
    <dgm:pt modelId="{745E78D8-C2B0-4D45-A0D1-47B19CE9D0D0}">
      <dgm:prSet phldrT="[Text]"/>
      <dgm:spPr/>
      <dgm:t>
        <a:bodyPr/>
        <a:lstStyle/>
        <a:p>
          <a:r>
            <a:rPr lang="en-US" dirty="0" smtClean="0"/>
            <a:t>Narrow Corridors</a:t>
          </a:r>
          <a:endParaRPr lang="en-US" dirty="0"/>
        </a:p>
      </dgm:t>
    </dgm:pt>
    <dgm:pt modelId="{278A01F4-D75F-456C-8449-5DF458251562}" type="parTrans" cxnId="{0B74D17B-CF48-48BF-99AF-668B63B3FEDF}">
      <dgm:prSet/>
      <dgm:spPr/>
      <dgm:t>
        <a:bodyPr/>
        <a:lstStyle/>
        <a:p>
          <a:endParaRPr lang="en-US"/>
        </a:p>
      </dgm:t>
    </dgm:pt>
    <dgm:pt modelId="{96BADBA0-E3A9-4542-8993-E36361597F5C}" type="sibTrans" cxnId="{0B74D17B-CF48-48BF-99AF-668B63B3FEDF}">
      <dgm:prSet/>
      <dgm:spPr/>
      <dgm:t>
        <a:bodyPr/>
        <a:lstStyle/>
        <a:p>
          <a:endParaRPr lang="en-US"/>
        </a:p>
      </dgm:t>
    </dgm:pt>
    <dgm:pt modelId="{243C7C0C-CB91-47FA-A4DE-6321CF78304A}">
      <dgm:prSet phldrT="[Text]"/>
      <dgm:spPr/>
      <dgm:t>
        <a:bodyPr/>
        <a:lstStyle/>
        <a:p>
          <a:r>
            <a:rPr lang="en-US" dirty="0" smtClean="0"/>
            <a:t>Dynamic Environment</a:t>
          </a:r>
          <a:endParaRPr lang="en-US" dirty="0"/>
        </a:p>
      </dgm:t>
    </dgm:pt>
    <dgm:pt modelId="{C7BF39FB-4D87-4550-874A-E5A34DFB33C4}" type="parTrans" cxnId="{B7DF996A-16E0-48D6-86DC-9C9B84D39C06}">
      <dgm:prSet/>
      <dgm:spPr/>
      <dgm:t>
        <a:bodyPr/>
        <a:lstStyle/>
        <a:p>
          <a:endParaRPr lang="en-US"/>
        </a:p>
      </dgm:t>
    </dgm:pt>
    <dgm:pt modelId="{CA6F1973-AB91-458C-AC9E-E73B86476E7C}" type="sibTrans" cxnId="{B7DF996A-16E0-48D6-86DC-9C9B84D39C06}">
      <dgm:prSet/>
      <dgm:spPr/>
      <dgm:t>
        <a:bodyPr/>
        <a:lstStyle/>
        <a:p>
          <a:endParaRPr lang="en-US"/>
        </a:p>
      </dgm:t>
    </dgm:pt>
    <dgm:pt modelId="{92B9A902-07D7-422F-8580-05FC067334C5}">
      <dgm:prSet phldrT="[Text]"/>
      <dgm:spPr/>
      <dgm:t>
        <a:bodyPr/>
        <a:lstStyle/>
        <a:p>
          <a:r>
            <a:rPr lang="en-US" dirty="0" smtClean="0"/>
            <a:t>Wide maps</a:t>
          </a:r>
          <a:endParaRPr lang="en-US" dirty="0"/>
        </a:p>
      </dgm:t>
    </dgm:pt>
    <dgm:pt modelId="{FA11EF35-2944-4460-9107-377C748B44A5}" type="parTrans" cxnId="{94712966-E01B-49F7-A31B-51EEF7788CF1}">
      <dgm:prSet/>
      <dgm:spPr/>
      <dgm:t>
        <a:bodyPr/>
        <a:lstStyle/>
        <a:p>
          <a:endParaRPr lang="en-US"/>
        </a:p>
      </dgm:t>
    </dgm:pt>
    <dgm:pt modelId="{A988062F-BEF9-4E15-A9DA-8662A8006B72}" type="sibTrans" cxnId="{94712966-E01B-49F7-A31B-51EEF7788CF1}">
      <dgm:prSet/>
      <dgm:spPr/>
      <dgm:t>
        <a:bodyPr/>
        <a:lstStyle/>
        <a:p>
          <a:endParaRPr lang="en-US"/>
        </a:p>
      </dgm:t>
    </dgm:pt>
    <dgm:pt modelId="{4AD6A726-31B6-4351-936C-9B303B924B31}">
      <dgm:prSet phldrT="[Text]"/>
      <dgm:spPr/>
      <dgm:t>
        <a:bodyPr/>
        <a:lstStyle/>
        <a:p>
          <a:r>
            <a:rPr lang="en-US" dirty="0" smtClean="0"/>
            <a:t>Congested environments</a:t>
          </a:r>
          <a:endParaRPr lang="en-US" dirty="0"/>
        </a:p>
      </dgm:t>
    </dgm:pt>
    <dgm:pt modelId="{DE81AD70-CF4B-45A5-84F3-7C46BD332FCD}" type="parTrans" cxnId="{53013D1A-6E62-4E2B-9A20-8CCA85A30AEC}">
      <dgm:prSet/>
      <dgm:spPr/>
      <dgm:t>
        <a:bodyPr/>
        <a:lstStyle/>
        <a:p>
          <a:endParaRPr lang="en-US"/>
        </a:p>
      </dgm:t>
    </dgm:pt>
    <dgm:pt modelId="{47AE742C-4AD5-4A97-9365-6B37D1A94ACB}" type="sibTrans" cxnId="{53013D1A-6E62-4E2B-9A20-8CCA85A30AEC}">
      <dgm:prSet/>
      <dgm:spPr/>
      <dgm:t>
        <a:bodyPr/>
        <a:lstStyle/>
        <a:p>
          <a:endParaRPr lang="en-US"/>
        </a:p>
      </dgm:t>
    </dgm:pt>
    <dgm:pt modelId="{2488A60F-9C1D-44F9-A128-68346A207A2A}">
      <dgm:prSet phldrT="[Text]"/>
      <dgm:spPr/>
      <dgm:t>
        <a:bodyPr/>
        <a:lstStyle/>
        <a:p>
          <a:r>
            <a:rPr lang="en-US" dirty="0" smtClean="0"/>
            <a:t>A priori known environment</a:t>
          </a:r>
          <a:endParaRPr lang="en-US" dirty="0"/>
        </a:p>
      </dgm:t>
    </dgm:pt>
    <dgm:pt modelId="{4502DD22-5AFB-4164-90A0-771A8DAF25EC}" type="parTrans" cxnId="{EF06B003-1E87-40D5-918F-E3BEF3B97AC1}">
      <dgm:prSet/>
      <dgm:spPr/>
      <dgm:t>
        <a:bodyPr/>
        <a:lstStyle/>
        <a:p>
          <a:endParaRPr lang="en-US"/>
        </a:p>
      </dgm:t>
    </dgm:pt>
    <dgm:pt modelId="{B94A1916-D8E4-442E-A701-74F56626B6CD}" type="sibTrans" cxnId="{EF06B003-1E87-40D5-918F-E3BEF3B97AC1}">
      <dgm:prSet/>
      <dgm:spPr/>
      <dgm:t>
        <a:bodyPr/>
        <a:lstStyle/>
        <a:p>
          <a:endParaRPr lang="en-US"/>
        </a:p>
      </dgm:t>
    </dgm:pt>
    <dgm:pt modelId="{07168C70-677D-4093-8DF5-498E8EEC2455}">
      <dgm:prSet phldrT="[Text]"/>
      <dgm:spPr/>
      <dgm:t>
        <a:bodyPr/>
        <a:lstStyle/>
        <a:p>
          <a:r>
            <a:rPr lang="en-US" dirty="0" smtClean="0"/>
            <a:t>Trap-prone environments</a:t>
          </a:r>
          <a:endParaRPr lang="en-US" dirty="0"/>
        </a:p>
      </dgm:t>
    </dgm:pt>
    <dgm:pt modelId="{48647807-16E7-4F79-8F33-CE7B13432782}" type="parTrans" cxnId="{E39B241C-82D3-404E-9EF1-EEE907267F3D}">
      <dgm:prSet/>
      <dgm:spPr/>
      <dgm:t>
        <a:bodyPr/>
        <a:lstStyle/>
        <a:p>
          <a:endParaRPr lang="en-US"/>
        </a:p>
      </dgm:t>
    </dgm:pt>
    <dgm:pt modelId="{D6C898B8-538F-4F1C-AE88-59B261FC659D}" type="sibTrans" cxnId="{E39B241C-82D3-404E-9EF1-EEE907267F3D}">
      <dgm:prSet/>
      <dgm:spPr/>
      <dgm:t>
        <a:bodyPr/>
        <a:lstStyle/>
        <a:p>
          <a:endParaRPr lang="en-US"/>
        </a:p>
      </dgm:t>
    </dgm:pt>
    <dgm:pt modelId="{70291B7F-A9EE-4FF7-9EF8-AB9699034E70}" type="pres">
      <dgm:prSet presAssocID="{8C554494-717F-4BEF-A67F-961A88861E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08FDF-A885-40A3-B66F-774DC84247B1}" type="pres">
      <dgm:prSet presAssocID="{278DCFE7-7C98-469E-B36C-5F0ED5C9A28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72EBB-94BD-48F6-8508-F359E76C32D9}" type="pres">
      <dgm:prSet presAssocID="{7F23B8EF-1371-4C05-A7F3-950EE6AE852B}" presName="sibTrans" presStyleCnt="0"/>
      <dgm:spPr/>
    </dgm:pt>
    <dgm:pt modelId="{06359E1D-1308-4828-95D3-FC1801A7E00E}" type="pres">
      <dgm:prSet presAssocID="{15DEEE1D-F3C4-4FE7-90C3-179439A854B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2F87E-32E3-4479-BE56-A53A003F69B8}" type="pres">
      <dgm:prSet presAssocID="{0166EDBD-1031-4721-88C0-8523C77CB4E8}" presName="sibTrans" presStyleCnt="0"/>
      <dgm:spPr/>
    </dgm:pt>
    <dgm:pt modelId="{E5F89701-7C6E-4051-9950-B3869C560A73}" type="pres">
      <dgm:prSet presAssocID="{75311597-602E-41EB-9499-AC61130D6EC1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3CB3C-696F-4EB0-B0DE-B88BF91E1F04}" type="pres">
      <dgm:prSet presAssocID="{E3C0C95F-7A85-4FB5-90F3-F687D9A39D6D}" presName="sibTrans" presStyleCnt="0"/>
      <dgm:spPr/>
    </dgm:pt>
    <dgm:pt modelId="{3E0B8BA9-77CD-45A1-A2A1-786173231C3B}" type="pres">
      <dgm:prSet presAssocID="{456C7CBB-8FBC-4A50-B7FE-32D49CD0954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49144-E37B-4D18-A429-B6A38278A070}" type="pres">
      <dgm:prSet presAssocID="{26A17B44-5FA5-400E-B01E-B9EEE6C54DEA}" presName="sibTrans" presStyleCnt="0"/>
      <dgm:spPr/>
    </dgm:pt>
    <dgm:pt modelId="{100CCC5A-8097-4E32-BD2A-3CF38A21C731}" type="pres">
      <dgm:prSet presAssocID="{F8694889-C313-4CA4-AC3B-5F70710E90A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EB1F9-6580-40E6-AC6F-3C2D1C5E48AA}" type="pres">
      <dgm:prSet presAssocID="{EDB3200D-42BC-46D6-A33B-2579E94BBCDE}" presName="sibTrans" presStyleCnt="0"/>
      <dgm:spPr/>
    </dgm:pt>
    <dgm:pt modelId="{DFA7541E-FA2F-426F-957B-C970C3D87C32}" type="pres">
      <dgm:prSet presAssocID="{4AD6A726-31B6-4351-936C-9B303B924B3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53E9E-0AF3-43C4-A493-73591597E1ED}" type="pres">
      <dgm:prSet presAssocID="{47AE742C-4AD5-4A97-9365-6B37D1A94ACB}" presName="sibTrans" presStyleCnt="0"/>
      <dgm:spPr/>
    </dgm:pt>
    <dgm:pt modelId="{EEB31AC2-1ACF-4176-9199-E995FE98EA3E}" type="pres">
      <dgm:prSet presAssocID="{745E78D8-C2B0-4D45-A0D1-47B19CE9D0D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61F9F-7A43-40FB-B264-8ED61F8927F6}" type="pres">
      <dgm:prSet presAssocID="{96BADBA0-E3A9-4542-8993-E36361597F5C}" presName="sibTrans" presStyleCnt="0"/>
      <dgm:spPr/>
    </dgm:pt>
    <dgm:pt modelId="{E22E83A0-573B-4913-930A-8CE99A39A431}" type="pres">
      <dgm:prSet presAssocID="{243C7C0C-CB91-47FA-A4DE-6321CF78304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49325-10F5-4890-BA49-1021D0EF8B11}" type="pres">
      <dgm:prSet presAssocID="{CA6F1973-AB91-458C-AC9E-E73B86476E7C}" presName="sibTrans" presStyleCnt="0"/>
      <dgm:spPr/>
    </dgm:pt>
    <dgm:pt modelId="{B90170ED-09E9-4D1B-B018-EDE363D0CD84}" type="pres">
      <dgm:prSet presAssocID="{2488A60F-9C1D-44F9-A128-68346A207A2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DC61-7D70-4463-A090-084AD83F2061}" type="pres">
      <dgm:prSet presAssocID="{B94A1916-D8E4-442E-A701-74F56626B6CD}" presName="sibTrans" presStyleCnt="0"/>
      <dgm:spPr/>
    </dgm:pt>
    <dgm:pt modelId="{E00FC79A-A59A-4E8B-B0DD-6EDB5B2190EC}" type="pres">
      <dgm:prSet presAssocID="{92B9A902-07D7-422F-8580-05FC067334C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6DC6A-5070-4EE6-9B2C-BC68DF4A8162}" type="pres">
      <dgm:prSet presAssocID="{A988062F-BEF9-4E15-A9DA-8662A8006B72}" presName="sibTrans" presStyleCnt="0"/>
      <dgm:spPr/>
    </dgm:pt>
    <dgm:pt modelId="{A358DA51-D917-408D-A09C-ABF235184978}" type="pres">
      <dgm:prSet presAssocID="{07168C70-677D-4093-8DF5-498E8EEC245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FB3A5-0D94-463F-8D1B-54BEAD01994C}" type="pres">
      <dgm:prSet presAssocID="{D6C898B8-538F-4F1C-AE88-59B261FC659D}" presName="sibTrans" presStyleCnt="0"/>
      <dgm:spPr/>
    </dgm:pt>
    <dgm:pt modelId="{BDECD6A2-09B1-4F47-BC79-21DCC41A20A6}" type="pres">
      <dgm:prSet presAssocID="{024E5C3F-D69E-4767-A9C3-65B2CA4CC037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F996A-16E0-48D6-86DC-9C9B84D39C06}" srcId="{8C554494-717F-4BEF-A67F-961A88861EB9}" destId="{243C7C0C-CB91-47FA-A4DE-6321CF78304A}" srcOrd="7" destOrd="0" parTransId="{C7BF39FB-4D87-4550-874A-E5A34DFB33C4}" sibTransId="{CA6F1973-AB91-458C-AC9E-E73B86476E7C}"/>
    <dgm:cxn modelId="{AB2EF85C-8E28-442A-8365-922A07507125}" srcId="{8C554494-717F-4BEF-A67F-961A88861EB9}" destId="{024E5C3F-D69E-4767-A9C3-65B2CA4CC037}" srcOrd="11" destOrd="0" parTransId="{341DAF2E-15F1-4305-93F5-F2A515FF1A39}" sibTransId="{4B26C608-7DBC-414B-840C-67A4D234AAE3}"/>
    <dgm:cxn modelId="{EF06B003-1E87-40D5-918F-E3BEF3B97AC1}" srcId="{8C554494-717F-4BEF-A67F-961A88861EB9}" destId="{2488A60F-9C1D-44F9-A128-68346A207A2A}" srcOrd="8" destOrd="0" parTransId="{4502DD22-5AFB-4164-90A0-771A8DAF25EC}" sibTransId="{B94A1916-D8E4-442E-A701-74F56626B6CD}"/>
    <dgm:cxn modelId="{A741AEFE-A266-4F25-8C86-4106612EEA8A}" srcId="{8C554494-717F-4BEF-A67F-961A88861EB9}" destId="{278DCFE7-7C98-469E-B36C-5F0ED5C9A280}" srcOrd="0" destOrd="0" parTransId="{9E8C9C9F-1E5F-4A9B-A8B7-75E2AB7852F4}" sibTransId="{7F23B8EF-1371-4C05-A7F3-950EE6AE852B}"/>
    <dgm:cxn modelId="{53013D1A-6E62-4E2B-9A20-8CCA85A30AEC}" srcId="{8C554494-717F-4BEF-A67F-961A88861EB9}" destId="{4AD6A726-31B6-4351-936C-9B303B924B31}" srcOrd="5" destOrd="0" parTransId="{DE81AD70-CF4B-45A5-84F3-7C46BD332FCD}" sibTransId="{47AE742C-4AD5-4A97-9365-6B37D1A94ACB}"/>
    <dgm:cxn modelId="{E39B241C-82D3-404E-9EF1-EEE907267F3D}" srcId="{8C554494-717F-4BEF-A67F-961A88861EB9}" destId="{07168C70-677D-4093-8DF5-498E8EEC2455}" srcOrd="10" destOrd="0" parTransId="{48647807-16E7-4F79-8F33-CE7B13432782}" sibTransId="{D6C898B8-538F-4F1C-AE88-59B261FC659D}"/>
    <dgm:cxn modelId="{447AD215-D732-4FD1-87F5-82325E1717B2}" type="presOf" srcId="{07168C70-677D-4093-8DF5-498E8EEC2455}" destId="{A358DA51-D917-408D-A09C-ABF235184978}" srcOrd="0" destOrd="0" presId="urn:microsoft.com/office/officeart/2005/8/layout/default#2"/>
    <dgm:cxn modelId="{A0CB0A84-6C57-4D31-83A4-0B886543085B}" type="presOf" srcId="{745E78D8-C2B0-4D45-A0D1-47B19CE9D0D0}" destId="{EEB31AC2-1ACF-4176-9199-E995FE98EA3E}" srcOrd="0" destOrd="0" presId="urn:microsoft.com/office/officeart/2005/8/layout/default#2"/>
    <dgm:cxn modelId="{0B74D17B-CF48-48BF-99AF-668B63B3FEDF}" srcId="{8C554494-717F-4BEF-A67F-961A88861EB9}" destId="{745E78D8-C2B0-4D45-A0D1-47B19CE9D0D0}" srcOrd="6" destOrd="0" parTransId="{278A01F4-D75F-456C-8449-5DF458251562}" sibTransId="{96BADBA0-E3A9-4542-8993-E36361597F5C}"/>
    <dgm:cxn modelId="{E8B4F9A1-E1F8-4718-9A9D-4AEBE6C5B94F}" type="presOf" srcId="{15DEEE1D-F3C4-4FE7-90C3-179439A854B3}" destId="{06359E1D-1308-4828-95D3-FC1801A7E00E}" srcOrd="0" destOrd="0" presId="urn:microsoft.com/office/officeart/2005/8/layout/default#2"/>
    <dgm:cxn modelId="{89095E4C-ABCB-49FE-A154-979AD75476E4}" srcId="{8C554494-717F-4BEF-A67F-961A88861EB9}" destId="{15DEEE1D-F3C4-4FE7-90C3-179439A854B3}" srcOrd="1" destOrd="0" parTransId="{E270AE80-F54D-48F9-8018-4068487C71CA}" sibTransId="{0166EDBD-1031-4721-88C0-8523C77CB4E8}"/>
    <dgm:cxn modelId="{BFBD588E-C151-4186-A8A4-85830A7BEAE2}" type="presOf" srcId="{278DCFE7-7C98-469E-B36C-5F0ED5C9A280}" destId="{B8508FDF-A885-40A3-B66F-774DC84247B1}" srcOrd="0" destOrd="0" presId="urn:microsoft.com/office/officeart/2005/8/layout/default#2"/>
    <dgm:cxn modelId="{D2C800A8-2255-484F-BF25-E9A54F1922C3}" type="presOf" srcId="{75311597-602E-41EB-9499-AC61130D6EC1}" destId="{E5F89701-7C6E-4051-9950-B3869C560A73}" srcOrd="0" destOrd="0" presId="urn:microsoft.com/office/officeart/2005/8/layout/default#2"/>
    <dgm:cxn modelId="{FD045666-E48F-4E8B-8B9A-8D67FA1D9844}" srcId="{8C554494-717F-4BEF-A67F-961A88861EB9}" destId="{456C7CBB-8FBC-4A50-B7FE-32D49CD0954B}" srcOrd="3" destOrd="0" parTransId="{40664162-40E4-49FC-B9E8-A71A7383CBA2}" sibTransId="{26A17B44-5FA5-400E-B01E-B9EEE6C54DEA}"/>
    <dgm:cxn modelId="{2614C09E-F958-4D44-9C7C-94451B3A51EF}" type="presOf" srcId="{92B9A902-07D7-422F-8580-05FC067334C5}" destId="{E00FC79A-A59A-4E8B-B0DD-6EDB5B2190EC}" srcOrd="0" destOrd="0" presId="urn:microsoft.com/office/officeart/2005/8/layout/default#2"/>
    <dgm:cxn modelId="{2C7295F3-1888-4C29-BBF1-D179A38AD315}" type="presOf" srcId="{024E5C3F-D69E-4767-A9C3-65B2CA4CC037}" destId="{BDECD6A2-09B1-4F47-BC79-21DCC41A20A6}" srcOrd="0" destOrd="0" presId="urn:microsoft.com/office/officeart/2005/8/layout/default#2"/>
    <dgm:cxn modelId="{7B682361-A77D-40D8-A62D-D6B556624F63}" srcId="{8C554494-717F-4BEF-A67F-961A88861EB9}" destId="{75311597-602E-41EB-9499-AC61130D6EC1}" srcOrd="2" destOrd="0" parTransId="{034000F3-F48A-4A3F-B9D8-E850CE319C1C}" sibTransId="{E3C0C95F-7A85-4FB5-90F3-F687D9A39D6D}"/>
    <dgm:cxn modelId="{71BFAF53-346D-445E-B4B8-06CDB9338638}" type="presOf" srcId="{F8694889-C313-4CA4-AC3B-5F70710E90AB}" destId="{100CCC5A-8097-4E32-BD2A-3CF38A21C731}" srcOrd="0" destOrd="0" presId="urn:microsoft.com/office/officeart/2005/8/layout/default#2"/>
    <dgm:cxn modelId="{5248075E-BB4B-49FF-94DA-FB647D780E0F}" type="presOf" srcId="{456C7CBB-8FBC-4A50-B7FE-32D49CD0954B}" destId="{3E0B8BA9-77CD-45A1-A2A1-786173231C3B}" srcOrd="0" destOrd="0" presId="urn:microsoft.com/office/officeart/2005/8/layout/default#2"/>
    <dgm:cxn modelId="{4628022C-32D8-4D10-8DFE-2726AF6808B6}" type="presOf" srcId="{2488A60F-9C1D-44F9-A128-68346A207A2A}" destId="{B90170ED-09E9-4D1B-B018-EDE363D0CD84}" srcOrd="0" destOrd="0" presId="urn:microsoft.com/office/officeart/2005/8/layout/default#2"/>
    <dgm:cxn modelId="{03D00C1B-FE13-4CC9-864F-6B8B9FCDB155}" srcId="{8C554494-717F-4BEF-A67F-961A88861EB9}" destId="{F8694889-C313-4CA4-AC3B-5F70710E90AB}" srcOrd="4" destOrd="0" parTransId="{98198E8C-62E1-4E84-97C1-B87F7EB669FF}" sibTransId="{EDB3200D-42BC-46D6-A33B-2579E94BBCDE}"/>
    <dgm:cxn modelId="{B94B5A08-C5D4-469D-8628-BC6FF7AFA4C9}" type="presOf" srcId="{8C554494-717F-4BEF-A67F-961A88861EB9}" destId="{70291B7F-A9EE-4FF7-9EF8-AB9699034E70}" srcOrd="0" destOrd="0" presId="urn:microsoft.com/office/officeart/2005/8/layout/default#2"/>
    <dgm:cxn modelId="{94712966-E01B-49F7-A31B-51EEF7788CF1}" srcId="{8C554494-717F-4BEF-A67F-961A88861EB9}" destId="{92B9A902-07D7-422F-8580-05FC067334C5}" srcOrd="9" destOrd="0" parTransId="{FA11EF35-2944-4460-9107-377C748B44A5}" sibTransId="{A988062F-BEF9-4E15-A9DA-8662A8006B72}"/>
    <dgm:cxn modelId="{A9263A9A-73C1-4E82-8B7F-E91CB4A5872C}" type="presOf" srcId="{4AD6A726-31B6-4351-936C-9B303B924B31}" destId="{DFA7541E-FA2F-426F-957B-C970C3D87C32}" srcOrd="0" destOrd="0" presId="urn:microsoft.com/office/officeart/2005/8/layout/default#2"/>
    <dgm:cxn modelId="{9CBF589A-5BBE-4ACB-A23E-F71F54E2F619}" type="presOf" srcId="{243C7C0C-CB91-47FA-A4DE-6321CF78304A}" destId="{E22E83A0-573B-4913-930A-8CE99A39A431}" srcOrd="0" destOrd="0" presId="urn:microsoft.com/office/officeart/2005/8/layout/default#2"/>
    <dgm:cxn modelId="{99A567A6-F8D5-4572-A69A-049A2A2D231D}" type="presParOf" srcId="{70291B7F-A9EE-4FF7-9EF8-AB9699034E70}" destId="{B8508FDF-A885-40A3-B66F-774DC84247B1}" srcOrd="0" destOrd="0" presId="urn:microsoft.com/office/officeart/2005/8/layout/default#2"/>
    <dgm:cxn modelId="{B5EFD478-3D22-41C5-B7B5-D561DB7B29F1}" type="presParOf" srcId="{70291B7F-A9EE-4FF7-9EF8-AB9699034E70}" destId="{BCC72EBB-94BD-48F6-8508-F359E76C32D9}" srcOrd="1" destOrd="0" presId="urn:microsoft.com/office/officeart/2005/8/layout/default#2"/>
    <dgm:cxn modelId="{EC62DBC5-94F6-4895-9B52-929CE7E3048B}" type="presParOf" srcId="{70291B7F-A9EE-4FF7-9EF8-AB9699034E70}" destId="{06359E1D-1308-4828-95D3-FC1801A7E00E}" srcOrd="2" destOrd="0" presId="urn:microsoft.com/office/officeart/2005/8/layout/default#2"/>
    <dgm:cxn modelId="{F7C3730B-34B4-4B50-B78D-03F6CC386948}" type="presParOf" srcId="{70291B7F-A9EE-4FF7-9EF8-AB9699034E70}" destId="{E982F87E-32E3-4479-BE56-A53A003F69B8}" srcOrd="3" destOrd="0" presId="urn:microsoft.com/office/officeart/2005/8/layout/default#2"/>
    <dgm:cxn modelId="{90DA1BA0-0043-4013-85DA-9C63EFF7EE67}" type="presParOf" srcId="{70291B7F-A9EE-4FF7-9EF8-AB9699034E70}" destId="{E5F89701-7C6E-4051-9950-B3869C560A73}" srcOrd="4" destOrd="0" presId="urn:microsoft.com/office/officeart/2005/8/layout/default#2"/>
    <dgm:cxn modelId="{DA7BBFA1-A550-4524-AE84-3832F8CE0FB8}" type="presParOf" srcId="{70291B7F-A9EE-4FF7-9EF8-AB9699034E70}" destId="{2433CB3C-696F-4EB0-B0DE-B88BF91E1F04}" srcOrd="5" destOrd="0" presId="urn:microsoft.com/office/officeart/2005/8/layout/default#2"/>
    <dgm:cxn modelId="{931A082E-DC9E-4C6B-9673-8819524372E0}" type="presParOf" srcId="{70291B7F-A9EE-4FF7-9EF8-AB9699034E70}" destId="{3E0B8BA9-77CD-45A1-A2A1-786173231C3B}" srcOrd="6" destOrd="0" presId="urn:microsoft.com/office/officeart/2005/8/layout/default#2"/>
    <dgm:cxn modelId="{5D8D79DE-F906-47BA-A43B-62538F8772AA}" type="presParOf" srcId="{70291B7F-A9EE-4FF7-9EF8-AB9699034E70}" destId="{19749144-E37B-4D18-A429-B6A38278A070}" srcOrd="7" destOrd="0" presId="urn:microsoft.com/office/officeart/2005/8/layout/default#2"/>
    <dgm:cxn modelId="{273834AF-842A-416E-9ECE-2E1124963CE1}" type="presParOf" srcId="{70291B7F-A9EE-4FF7-9EF8-AB9699034E70}" destId="{100CCC5A-8097-4E32-BD2A-3CF38A21C731}" srcOrd="8" destOrd="0" presId="urn:microsoft.com/office/officeart/2005/8/layout/default#2"/>
    <dgm:cxn modelId="{79233B06-898F-4884-B96A-36317BE66D90}" type="presParOf" srcId="{70291B7F-A9EE-4FF7-9EF8-AB9699034E70}" destId="{64FEB1F9-6580-40E6-AC6F-3C2D1C5E48AA}" srcOrd="9" destOrd="0" presId="urn:microsoft.com/office/officeart/2005/8/layout/default#2"/>
    <dgm:cxn modelId="{582F9E10-7F77-413A-9284-A2B4B3235A85}" type="presParOf" srcId="{70291B7F-A9EE-4FF7-9EF8-AB9699034E70}" destId="{DFA7541E-FA2F-426F-957B-C970C3D87C32}" srcOrd="10" destOrd="0" presId="urn:microsoft.com/office/officeart/2005/8/layout/default#2"/>
    <dgm:cxn modelId="{B8445467-E3E5-4338-B553-C2F91071FE7A}" type="presParOf" srcId="{70291B7F-A9EE-4FF7-9EF8-AB9699034E70}" destId="{FCA53E9E-0AF3-43C4-A493-73591597E1ED}" srcOrd="11" destOrd="0" presId="urn:microsoft.com/office/officeart/2005/8/layout/default#2"/>
    <dgm:cxn modelId="{D1EF1EAB-1299-4FAC-A65A-D0DF913AD9CE}" type="presParOf" srcId="{70291B7F-A9EE-4FF7-9EF8-AB9699034E70}" destId="{EEB31AC2-1ACF-4176-9199-E995FE98EA3E}" srcOrd="12" destOrd="0" presId="urn:microsoft.com/office/officeart/2005/8/layout/default#2"/>
    <dgm:cxn modelId="{5227AAF7-6848-4860-97EE-30FAB5FAE8DF}" type="presParOf" srcId="{70291B7F-A9EE-4FF7-9EF8-AB9699034E70}" destId="{75F61F9F-7A43-40FB-B264-8ED61F8927F6}" srcOrd="13" destOrd="0" presId="urn:microsoft.com/office/officeart/2005/8/layout/default#2"/>
    <dgm:cxn modelId="{CC3C7ED1-8050-4EF7-942D-B4F76FCE5C6A}" type="presParOf" srcId="{70291B7F-A9EE-4FF7-9EF8-AB9699034E70}" destId="{E22E83A0-573B-4913-930A-8CE99A39A431}" srcOrd="14" destOrd="0" presId="urn:microsoft.com/office/officeart/2005/8/layout/default#2"/>
    <dgm:cxn modelId="{542516FF-81D4-4A47-8F56-DB4C42A83FE4}" type="presParOf" srcId="{70291B7F-A9EE-4FF7-9EF8-AB9699034E70}" destId="{2AA49325-10F5-4890-BA49-1021D0EF8B11}" srcOrd="15" destOrd="0" presId="urn:microsoft.com/office/officeart/2005/8/layout/default#2"/>
    <dgm:cxn modelId="{CC1AC533-D9F8-4680-9A8B-C5DF80BF6034}" type="presParOf" srcId="{70291B7F-A9EE-4FF7-9EF8-AB9699034E70}" destId="{B90170ED-09E9-4D1B-B018-EDE363D0CD84}" srcOrd="16" destOrd="0" presId="urn:microsoft.com/office/officeart/2005/8/layout/default#2"/>
    <dgm:cxn modelId="{0C9D5CD6-E42F-4BFC-B5C7-BC87CAD3915E}" type="presParOf" srcId="{70291B7F-A9EE-4FF7-9EF8-AB9699034E70}" destId="{7DBADC61-7D70-4463-A090-084AD83F2061}" srcOrd="17" destOrd="0" presId="urn:microsoft.com/office/officeart/2005/8/layout/default#2"/>
    <dgm:cxn modelId="{7C621232-4CE1-4E27-8315-B03E66FF0574}" type="presParOf" srcId="{70291B7F-A9EE-4FF7-9EF8-AB9699034E70}" destId="{E00FC79A-A59A-4E8B-B0DD-6EDB5B2190EC}" srcOrd="18" destOrd="0" presId="urn:microsoft.com/office/officeart/2005/8/layout/default#2"/>
    <dgm:cxn modelId="{7750BF8C-E2C9-498B-B842-AD2D244449BC}" type="presParOf" srcId="{70291B7F-A9EE-4FF7-9EF8-AB9699034E70}" destId="{FDD6DC6A-5070-4EE6-9B2C-BC68DF4A8162}" srcOrd="19" destOrd="0" presId="urn:microsoft.com/office/officeart/2005/8/layout/default#2"/>
    <dgm:cxn modelId="{C18E285B-AC9B-4C65-B2FF-6B9526F3CE44}" type="presParOf" srcId="{70291B7F-A9EE-4FF7-9EF8-AB9699034E70}" destId="{A358DA51-D917-408D-A09C-ABF235184978}" srcOrd="20" destOrd="0" presId="urn:microsoft.com/office/officeart/2005/8/layout/default#2"/>
    <dgm:cxn modelId="{C15F8A3A-AFF5-4970-B8E2-C4C75A5EB6B5}" type="presParOf" srcId="{70291B7F-A9EE-4FF7-9EF8-AB9699034E70}" destId="{2B4FB3A5-0D94-463F-8D1B-54BEAD01994C}" srcOrd="21" destOrd="0" presId="urn:microsoft.com/office/officeart/2005/8/layout/default#2"/>
    <dgm:cxn modelId="{50BAC345-5FA0-4E16-8123-77CB975AAA01}" type="presParOf" srcId="{70291B7F-A9EE-4FF7-9EF8-AB9699034E70}" destId="{BDECD6A2-09B1-4F47-BC79-21DCC41A20A6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F6E14-107B-475A-A43F-27794336F5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976F-BB6F-4353-A1B3-D1A2AEE27B2C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DBD678BC-FA70-4F56-AADF-85C0B5182CAB}" type="parTrans" cxnId="{6DC0BB88-3FFD-409E-A65A-2251E11DBE36}">
      <dgm:prSet/>
      <dgm:spPr/>
      <dgm:t>
        <a:bodyPr/>
        <a:lstStyle/>
        <a:p>
          <a:endParaRPr lang="en-US"/>
        </a:p>
      </dgm:t>
    </dgm:pt>
    <dgm:pt modelId="{D774021A-7906-4E03-BB2D-D8C217E369B2}" type="sibTrans" cxnId="{6DC0BB88-3FFD-409E-A65A-2251E11DBE36}">
      <dgm:prSet/>
      <dgm:spPr/>
      <dgm:t>
        <a:bodyPr/>
        <a:lstStyle/>
        <a:p>
          <a:endParaRPr lang="en-US"/>
        </a:p>
      </dgm:t>
    </dgm:pt>
    <dgm:pt modelId="{031A4095-B3B8-4D6E-A1EA-3C656F2F704E}">
      <dgm:prSet phldrT="[Text]"/>
      <dgm:spPr/>
      <dgm:t>
        <a:bodyPr/>
        <a:lstStyle/>
        <a:p>
          <a:r>
            <a:rPr lang="en-US" dirty="0" smtClean="0"/>
            <a:t>Deliberative</a:t>
          </a:r>
          <a:endParaRPr lang="en-US" dirty="0"/>
        </a:p>
      </dgm:t>
    </dgm:pt>
    <dgm:pt modelId="{88F1FD3F-07C8-4F66-9A62-DC6948FAABFA}" type="parTrans" cxnId="{830FFAE2-0A89-4079-9A76-AE00BE3A9F4B}">
      <dgm:prSet/>
      <dgm:spPr/>
      <dgm:t>
        <a:bodyPr/>
        <a:lstStyle/>
        <a:p>
          <a:endParaRPr lang="en-US"/>
        </a:p>
      </dgm:t>
    </dgm:pt>
    <dgm:pt modelId="{AFFB9600-7A44-475B-BD6C-F57B7748AB1F}" type="sibTrans" cxnId="{830FFAE2-0A89-4079-9A76-AE00BE3A9F4B}">
      <dgm:prSet/>
      <dgm:spPr/>
      <dgm:t>
        <a:bodyPr/>
        <a:lstStyle/>
        <a:p>
          <a:endParaRPr lang="en-US"/>
        </a:p>
      </dgm:t>
    </dgm:pt>
    <dgm:pt modelId="{4467BAEA-6E17-46FE-9920-2897A9AF04D8}">
      <dgm:prSet phldrT="[Text]"/>
      <dgm:spPr/>
      <dgm:t>
        <a:bodyPr/>
        <a:lstStyle/>
        <a:p>
          <a:r>
            <a:rPr lang="en-US" dirty="0" smtClean="0"/>
            <a:t>Graph Search Based</a:t>
          </a:r>
          <a:endParaRPr lang="en-US" dirty="0"/>
        </a:p>
      </dgm:t>
    </dgm:pt>
    <dgm:pt modelId="{9CC4C84C-691E-4AB0-A366-03C327ED0788}" type="parTrans" cxnId="{5920ADB9-6CAD-4F3B-A07B-7CA7C77BF92A}">
      <dgm:prSet/>
      <dgm:spPr/>
      <dgm:t>
        <a:bodyPr/>
        <a:lstStyle/>
        <a:p>
          <a:endParaRPr lang="en-US"/>
        </a:p>
      </dgm:t>
    </dgm:pt>
    <dgm:pt modelId="{05BDE783-2DAD-4557-A541-E681E5C2957C}" type="sibTrans" cxnId="{5920ADB9-6CAD-4F3B-A07B-7CA7C77BF92A}">
      <dgm:prSet/>
      <dgm:spPr/>
      <dgm:t>
        <a:bodyPr/>
        <a:lstStyle/>
        <a:p>
          <a:endParaRPr lang="en-US"/>
        </a:p>
      </dgm:t>
    </dgm:pt>
    <dgm:pt modelId="{99811687-1256-46E0-B758-462F6D564F83}">
      <dgm:prSet phldrT="[Text]"/>
      <dgm:spPr/>
      <dgm:t>
        <a:bodyPr/>
        <a:lstStyle/>
        <a:p>
          <a:r>
            <a:rPr lang="en-US" dirty="0" smtClean="0"/>
            <a:t>Sampling Based</a:t>
          </a:r>
          <a:endParaRPr lang="en-US" dirty="0"/>
        </a:p>
      </dgm:t>
    </dgm:pt>
    <dgm:pt modelId="{AC166F8F-42B6-467A-A5B5-1636C9F22C51}" type="parTrans" cxnId="{FD3F3641-98AD-433E-92B3-BC14B174D3F3}">
      <dgm:prSet/>
      <dgm:spPr/>
      <dgm:t>
        <a:bodyPr/>
        <a:lstStyle/>
        <a:p>
          <a:endParaRPr lang="en-US"/>
        </a:p>
      </dgm:t>
    </dgm:pt>
    <dgm:pt modelId="{A7CABB44-F63A-4F9D-AB08-0A5844EDF6BA}" type="sibTrans" cxnId="{FD3F3641-98AD-433E-92B3-BC14B174D3F3}">
      <dgm:prSet/>
      <dgm:spPr/>
      <dgm:t>
        <a:bodyPr/>
        <a:lstStyle/>
        <a:p>
          <a:endParaRPr lang="en-US"/>
        </a:p>
      </dgm:t>
    </dgm:pt>
    <dgm:pt modelId="{D4459967-5A8A-4635-8CAF-3FA295AA6F9D}">
      <dgm:prSet phldrT="[Text]"/>
      <dgm:spPr/>
      <dgm:t>
        <a:bodyPr/>
        <a:lstStyle/>
        <a:p>
          <a:r>
            <a:rPr lang="en-US" dirty="0" smtClean="0"/>
            <a:t>Fuzzy  Logic</a:t>
          </a:r>
          <a:endParaRPr lang="en-US" dirty="0"/>
        </a:p>
      </dgm:t>
    </dgm:pt>
    <dgm:pt modelId="{F038762D-52EE-4F71-A218-2E511EB08377}" type="parTrans" cxnId="{947C69BD-A73C-4719-9929-D2C1562DDBB3}">
      <dgm:prSet/>
      <dgm:spPr/>
      <dgm:t>
        <a:bodyPr/>
        <a:lstStyle/>
        <a:p>
          <a:endParaRPr lang="en-US"/>
        </a:p>
      </dgm:t>
    </dgm:pt>
    <dgm:pt modelId="{C68EF590-69E8-401A-931C-7EE133376C3B}" type="sibTrans" cxnId="{947C69BD-A73C-4719-9929-D2C1562DDBB3}">
      <dgm:prSet/>
      <dgm:spPr/>
      <dgm:t>
        <a:bodyPr/>
        <a:lstStyle/>
        <a:p>
          <a:endParaRPr lang="en-US"/>
        </a:p>
      </dgm:t>
    </dgm:pt>
    <dgm:pt modelId="{360AB9F2-C0B8-49C8-915F-D35365D58539}">
      <dgm:prSet phldrT="[Text]"/>
      <dgm:spPr/>
      <dgm:t>
        <a:bodyPr/>
        <a:lstStyle/>
        <a:p>
          <a:r>
            <a:rPr lang="en-US" dirty="0" smtClean="0"/>
            <a:t>Artificial Potential Fields</a:t>
          </a:r>
          <a:endParaRPr lang="en-US" dirty="0"/>
        </a:p>
      </dgm:t>
    </dgm:pt>
    <dgm:pt modelId="{3BC6BBBF-FA8A-428A-82BA-0A7A6127BAB3}" type="parTrans" cxnId="{A555BB38-49B2-457E-B4A6-E98DA7E1B76A}">
      <dgm:prSet/>
      <dgm:spPr/>
      <dgm:t>
        <a:bodyPr/>
        <a:lstStyle/>
        <a:p>
          <a:endParaRPr lang="en-US"/>
        </a:p>
      </dgm:t>
    </dgm:pt>
    <dgm:pt modelId="{BE1BD4C7-54C2-4A3D-9428-A28E15265D83}" type="sibTrans" cxnId="{A555BB38-49B2-457E-B4A6-E98DA7E1B76A}">
      <dgm:prSet/>
      <dgm:spPr/>
      <dgm:t>
        <a:bodyPr/>
        <a:lstStyle/>
        <a:p>
          <a:endParaRPr lang="en-US"/>
        </a:p>
      </dgm:t>
    </dgm:pt>
    <dgm:pt modelId="{CFB9A625-C66F-481A-A3F0-EBF010FF4E7C}">
      <dgm:prSet phldrT="[Text]"/>
      <dgm:spPr/>
      <dgm:t>
        <a:bodyPr/>
        <a:lstStyle/>
        <a:p>
          <a:r>
            <a:rPr lang="en-US" dirty="0" smtClean="0"/>
            <a:t>Optimization Based</a:t>
          </a:r>
          <a:endParaRPr lang="en-US" dirty="0"/>
        </a:p>
      </dgm:t>
    </dgm:pt>
    <dgm:pt modelId="{61336095-D87E-446C-BCD9-7F2258814168}" type="parTrans" cxnId="{B23CEBA5-77DA-45DE-9279-8CEBD3318985}">
      <dgm:prSet/>
      <dgm:spPr/>
      <dgm:t>
        <a:bodyPr/>
        <a:lstStyle/>
        <a:p>
          <a:endParaRPr lang="en-US"/>
        </a:p>
      </dgm:t>
    </dgm:pt>
    <dgm:pt modelId="{128956FF-2046-43E7-BE43-D3C72D159DED}" type="sibTrans" cxnId="{B23CEBA5-77DA-45DE-9279-8CEBD3318985}">
      <dgm:prSet/>
      <dgm:spPr/>
      <dgm:t>
        <a:bodyPr/>
        <a:lstStyle/>
        <a:p>
          <a:endParaRPr lang="en-US"/>
        </a:p>
      </dgm:t>
    </dgm:pt>
    <dgm:pt modelId="{21A33037-F049-4E3E-9817-0CFA92DA302D}">
      <dgm:prSet phldrT="[Text]"/>
      <dgm:spPr/>
      <dgm:t>
        <a:bodyPr/>
        <a:lstStyle/>
        <a:p>
          <a:r>
            <a:rPr lang="en-US" dirty="0" smtClean="0"/>
            <a:t>PRM</a:t>
          </a:r>
          <a:endParaRPr lang="en-US" dirty="0"/>
        </a:p>
      </dgm:t>
    </dgm:pt>
    <dgm:pt modelId="{8DCF0C57-3936-4B1E-8E3C-81AB3EDE52F4}" type="parTrans" cxnId="{63D77298-E5D4-4A15-9936-424BB03DDAAD}">
      <dgm:prSet/>
      <dgm:spPr/>
      <dgm:t>
        <a:bodyPr/>
        <a:lstStyle/>
        <a:p>
          <a:endParaRPr lang="en-US"/>
        </a:p>
      </dgm:t>
    </dgm:pt>
    <dgm:pt modelId="{7D8FFC52-22E4-4A23-9DD0-3345B3010D3D}" type="sibTrans" cxnId="{63D77298-E5D4-4A15-9936-424BB03DDAAD}">
      <dgm:prSet/>
      <dgm:spPr/>
      <dgm:t>
        <a:bodyPr/>
        <a:lstStyle/>
        <a:p>
          <a:endParaRPr lang="en-US"/>
        </a:p>
      </dgm:t>
    </dgm:pt>
    <dgm:pt modelId="{869CD24B-A421-46C9-9CC7-8F3A2C942430}">
      <dgm:prSet phldrT="[Text]"/>
      <dgm:spPr/>
      <dgm:t>
        <a:bodyPr/>
        <a:lstStyle/>
        <a:p>
          <a:r>
            <a:rPr lang="en-US" dirty="0" smtClean="0"/>
            <a:t>RRT</a:t>
          </a:r>
          <a:endParaRPr lang="en-US" dirty="0"/>
        </a:p>
      </dgm:t>
    </dgm:pt>
    <dgm:pt modelId="{5C86F8D8-0BE8-4060-AB10-A37ACABCFD9B}" type="parTrans" cxnId="{9F401068-C03E-46EC-BA91-421EEFA0B8AB}">
      <dgm:prSet/>
      <dgm:spPr/>
      <dgm:t>
        <a:bodyPr/>
        <a:lstStyle/>
        <a:p>
          <a:endParaRPr lang="en-US"/>
        </a:p>
      </dgm:t>
    </dgm:pt>
    <dgm:pt modelId="{F9A51757-CDF7-4BCB-8C58-0147A2C02A07}" type="sibTrans" cxnId="{9F401068-C03E-46EC-BA91-421EEFA0B8AB}">
      <dgm:prSet/>
      <dgm:spPr/>
      <dgm:t>
        <a:bodyPr/>
        <a:lstStyle/>
        <a:p>
          <a:endParaRPr lang="en-US"/>
        </a:p>
      </dgm:t>
    </dgm:pt>
    <dgm:pt modelId="{24889536-4138-4504-A9DB-79CAB76FB1A7}">
      <dgm:prSet phldrT="[Text]"/>
      <dgm:spPr/>
      <dgm:t>
        <a:bodyPr/>
        <a:lstStyle/>
        <a:p>
          <a:r>
            <a:rPr lang="en-US" dirty="0" smtClean="0"/>
            <a:t>Genetic Algorithm</a:t>
          </a:r>
          <a:endParaRPr lang="en-US" dirty="0"/>
        </a:p>
      </dgm:t>
    </dgm:pt>
    <dgm:pt modelId="{B026485B-49A9-4CAA-8F23-2CD41FC75A13}" type="parTrans" cxnId="{EF213F41-17FA-4B0B-9618-C727CB7C57F6}">
      <dgm:prSet/>
      <dgm:spPr/>
      <dgm:t>
        <a:bodyPr/>
        <a:lstStyle/>
        <a:p>
          <a:endParaRPr lang="en-US"/>
        </a:p>
      </dgm:t>
    </dgm:pt>
    <dgm:pt modelId="{C5253275-0703-4BC7-9D5A-0CEC1DC96F8A}" type="sibTrans" cxnId="{EF213F41-17FA-4B0B-9618-C727CB7C57F6}">
      <dgm:prSet/>
      <dgm:spPr/>
      <dgm:t>
        <a:bodyPr/>
        <a:lstStyle/>
        <a:p>
          <a:endParaRPr lang="en-US"/>
        </a:p>
      </dgm:t>
    </dgm:pt>
    <dgm:pt modelId="{0F37451E-C622-4603-A335-86859579E534}">
      <dgm:prSet phldrT="[Text]"/>
      <dgm:spPr/>
      <dgm:t>
        <a:bodyPr/>
        <a:lstStyle/>
        <a:p>
          <a:r>
            <a:rPr lang="en-US" dirty="0" smtClean="0"/>
            <a:t>A*</a:t>
          </a:r>
          <a:endParaRPr lang="en-US" dirty="0"/>
        </a:p>
      </dgm:t>
    </dgm:pt>
    <dgm:pt modelId="{713C4A87-ED32-4863-9F9B-D688D7D02510}" type="parTrans" cxnId="{436C1B90-5137-4CA3-9541-B3927E973CF1}">
      <dgm:prSet/>
      <dgm:spPr/>
      <dgm:t>
        <a:bodyPr/>
        <a:lstStyle/>
        <a:p>
          <a:endParaRPr lang="en-US"/>
        </a:p>
      </dgm:t>
    </dgm:pt>
    <dgm:pt modelId="{1A5E5F05-AA7E-4E93-B490-4888B1723810}" type="sibTrans" cxnId="{436C1B90-5137-4CA3-9541-B3927E973CF1}">
      <dgm:prSet/>
      <dgm:spPr/>
      <dgm:t>
        <a:bodyPr/>
        <a:lstStyle/>
        <a:p>
          <a:endParaRPr lang="en-US"/>
        </a:p>
      </dgm:t>
    </dgm:pt>
    <dgm:pt modelId="{451F6901-9492-4234-9097-40A3AAC78D1A}">
      <dgm:prSet phldrT="[Text]"/>
      <dgm:spPr/>
      <dgm:t>
        <a:bodyPr/>
        <a:lstStyle/>
        <a:p>
          <a:r>
            <a:rPr lang="en-US" dirty="0" smtClean="0"/>
            <a:t>Reactive</a:t>
          </a:r>
          <a:endParaRPr lang="en-US" dirty="0"/>
        </a:p>
      </dgm:t>
    </dgm:pt>
    <dgm:pt modelId="{B90D502E-7A9F-4C86-BCAC-35950470F7DE}" type="parTrans" cxnId="{59AF6165-AAE0-455A-B8A2-3938AF4AF742}">
      <dgm:prSet/>
      <dgm:spPr/>
      <dgm:t>
        <a:bodyPr/>
        <a:lstStyle/>
        <a:p>
          <a:endParaRPr lang="en-US"/>
        </a:p>
      </dgm:t>
    </dgm:pt>
    <dgm:pt modelId="{D97B25C7-ADF1-4A32-8FD8-FCC665873516}" type="sibTrans" cxnId="{59AF6165-AAE0-455A-B8A2-3938AF4AF742}">
      <dgm:prSet/>
      <dgm:spPr/>
      <dgm:t>
        <a:bodyPr/>
        <a:lstStyle/>
        <a:p>
          <a:endParaRPr lang="en-US"/>
        </a:p>
      </dgm:t>
    </dgm:pt>
    <dgm:pt modelId="{4B0764FB-417C-4E98-A5D4-CCBF522AB8B0}" type="pres">
      <dgm:prSet presAssocID="{16CF6E14-107B-475A-A43F-27794336F5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62C7A9-F95C-4726-8C7E-7BEC51A29DDC}" type="pres">
      <dgm:prSet presAssocID="{C9D5976F-BB6F-4353-A1B3-D1A2AEE27B2C}" presName="hierRoot1" presStyleCnt="0"/>
      <dgm:spPr/>
    </dgm:pt>
    <dgm:pt modelId="{CFEB49EF-08C0-437C-B7B3-F3B0B0A99BA2}" type="pres">
      <dgm:prSet presAssocID="{C9D5976F-BB6F-4353-A1B3-D1A2AEE27B2C}" presName="composite" presStyleCnt="0"/>
      <dgm:spPr/>
    </dgm:pt>
    <dgm:pt modelId="{35567368-78FD-4565-9EBE-615047C950DB}" type="pres">
      <dgm:prSet presAssocID="{C9D5976F-BB6F-4353-A1B3-D1A2AEE27B2C}" presName="background" presStyleLbl="node0" presStyleIdx="0" presStyleCnt="1"/>
      <dgm:spPr/>
    </dgm:pt>
    <dgm:pt modelId="{853482B3-C275-45DD-A27A-80E9FC0DFE25}" type="pres">
      <dgm:prSet presAssocID="{C9D5976F-BB6F-4353-A1B3-D1A2AEE27B2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65754-61CE-4518-BAEC-435E27E438E4}" type="pres">
      <dgm:prSet presAssocID="{C9D5976F-BB6F-4353-A1B3-D1A2AEE27B2C}" presName="hierChild2" presStyleCnt="0"/>
      <dgm:spPr/>
    </dgm:pt>
    <dgm:pt modelId="{F1A0AF69-F591-4FE0-A0D1-0B5A441F4398}" type="pres">
      <dgm:prSet presAssocID="{88F1FD3F-07C8-4F66-9A62-DC6948FAABF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575E97F-C3AB-4BDE-A657-E2FE61FF0B9C}" type="pres">
      <dgm:prSet presAssocID="{031A4095-B3B8-4D6E-A1EA-3C656F2F704E}" presName="hierRoot2" presStyleCnt="0"/>
      <dgm:spPr/>
    </dgm:pt>
    <dgm:pt modelId="{5EE316C9-8EB7-4D39-9CC0-8A339E1C842B}" type="pres">
      <dgm:prSet presAssocID="{031A4095-B3B8-4D6E-A1EA-3C656F2F704E}" presName="composite2" presStyleCnt="0"/>
      <dgm:spPr/>
    </dgm:pt>
    <dgm:pt modelId="{B6E27489-D47A-4974-9C3A-C9A53958D4D6}" type="pres">
      <dgm:prSet presAssocID="{031A4095-B3B8-4D6E-A1EA-3C656F2F704E}" presName="background2" presStyleLbl="node2" presStyleIdx="0" presStyleCnt="2"/>
      <dgm:spPr/>
    </dgm:pt>
    <dgm:pt modelId="{5F21732D-5DB4-4C77-A65E-30E3DD435050}" type="pres">
      <dgm:prSet presAssocID="{031A4095-B3B8-4D6E-A1EA-3C656F2F70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9EE79-2D18-4397-8E4D-A8CE2D3ED3AD}" type="pres">
      <dgm:prSet presAssocID="{031A4095-B3B8-4D6E-A1EA-3C656F2F704E}" presName="hierChild3" presStyleCnt="0"/>
      <dgm:spPr/>
    </dgm:pt>
    <dgm:pt modelId="{223A2A12-29E4-46CD-9A92-DA4FAAB7E0FB}" type="pres">
      <dgm:prSet presAssocID="{9CC4C84C-691E-4AB0-A366-03C327ED0788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E6879D0-D6BA-4C5D-9EC4-9B79EF31B5EB}" type="pres">
      <dgm:prSet presAssocID="{4467BAEA-6E17-46FE-9920-2897A9AF04D8}" presName="hierRoot3" presStyleCnt="0"/>
      <dgm:spPr/>
    </dgm:pt>
    <dgm:pt modelId="{A12037E6-F0FC-4C99-BC88-1EC3A689EDAD}" type="pres">
      <dgm:prSet presAssocID="{4467BAEA-6E17-46FE-9920-2897A9AF04D8}" presName="composite3" presStyleCnt="0"/>
      <dgm:spPr/>
    </dgm:pt>
    <dgm:pt modelId="{EAD52CDC-52BE-45F9-BC08-67EEC82AEDA6}" type="pres">
      <dgm:prSet presAssocID="{4467BAEA-6E17-46FE-9920-2897A9AF04D8}" presName="background3" presStyleLbl="node3" presStyleIdx="0" presStyleCnt="5"/>
      <dgm:spPr/>
    </dgm:pt>
    <dgm:pt modelId="{CE9CD8AB-1429-4D19-A487-AEA5C0E65897}" type="pres">
      <dgm:prSet presAssocID="{4467BAEA-6E17-46FE-9920-2897A9AF04D8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976AC-AC66-44DE-BB4A-4CFB5BEDC946}" type="pres">
      <dgm:prSet presAssocID="{4467BAEA-6E17-46FE-9920-2897A9AF04D8}" presName="hierChild4" presStyleCnt="0"/>
      <dgm:spPr/>
    </dgm:pt>
    <dgm:pt modelId="{4CEAB1DB-7B67-4DEE-B562-2CD79BF2C084}" type="pres">
      <dgm:prSet presAssocID="{713C4A87-ED32-4863-9F9B-D688D7D02510}" presName="Name23" presStyleLbl="parChTrans1D4" presStyleIdx="0" presStyleCnt="4"/>
      <dgm:spPr/>
      <dgm:t>
        <a:bodyPr/>
        <a:lstStyle/>
        <a:p>
          <a:endParaRPr lang="en-US"/>
        </a:p>
      </dgm:t>
    </dgm:pt>
    <dgm:pt modelId="{814A995D-799D-4173-9E0C-27C69AF2E35F}" type="pres">
      <dgm:prSet presAssocID="{0F37451E-C622-4603-A335-86859579E534}" presName="hierRoot4" presStyleCnt="0"/>
      <dgm:spPr/>
    </dgm:pt>
    <dgm:pt modelId="{CD38699E-236D-462A-BA33-5082135A72A9}" type="pres">
      <dgm:prSet presAssocID="{0F37451E-C622-4603-A335-86859579E534}" presName="composite4" presStyleCnt="0"/>
      <dgm:spPr/>
    </dgm:pt>
    <dgm:pt modelId="{F8192C45-E303-432D-92FF-54238FFF0DF6}" type="pres">
      <dgm:prSet presAssocID="{0F37451E-C622-4603-A335-86859579E534}" presName="background4" presStyleLbl="node4" presStyleIdx="0" presStyleCnt="4"/>
      <dgm:spPr/>
    </dgm:pt>
    <dgm:pt modelId="{8B7A45AF-9855-4AAF-B47F-8B6D6ADD8639}" type="pres">
      <dgm:prSet presAssocID="{0F37451E-C622-4603-A335-86859579E534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2280D-05D6-43BD-B7CE-E7E7E522238D}" type="pres">
      <dgm:prSet presAssocID="{0F37451E-C622-4603-A335-86859579E534}" presName="hierChild5" presStyleCnt="0"/>
      <dgm:spPr/>
    </dgm:pt>
    <dgm:pt modelId="{5E3368F1-7E31-4980-A8D4-55A2A7653695}" type="pres">
      <dgm:prSet presAssocID="{AC166F8F-42B6-467A-A5B5-1636C9F22C51}" presName="Name17" presStyleLbl="parChTrans1D3" presStyleIdx="1" presStyleCnt="5"/>
      <dgm:spPr/>
      <dgm:t>
        <a:bodyPr/>
        <a:lstStyle/>
        <a:p>
          <a:endParaRPr lang="en-US"/>
        </a:p>
      </dgm:t>
    </dgm:pt>
    <dgm:pt modelId="{2AD65C26-DDB1-4387-A857-A21AF0229549}" type="pres">
      <dgm:prSet presAssocID="{99811687-1256-46E0-B758-462F6D564F83}" presName="hierRoot3" presStyleCnt="0"/>
      <dgm:spPr/>
    </dgm:pt>
    <dgm:pt modelId="{98C39947-D1F6-4AF2-B6C5-C259F3427A41}" type="pres">
      <dgm:prSet presAssocID="{99811687-1256-46E0-B758-462F6D564F83}" presName="composite3" presStyleCnt="0"/>
      <dgm:spPr/>
    </dgm:pt>
    <dgm:pt modelId="{03FC033A-51CC-4631-9D93-DFE59ED55C1F}" type="pres">
      <dgm:prSet presAssocID="{99811687-1256-46E0-B758-462F6D564F83}" presName="background3" presStyleLbl="node3" presStyleIdx="1" presStyleCnt="5"/>
      <dgm:spPr/>
    </dgm:pt>
    <dgm:pt modelId="{3E0C20C1-53FB-4135-BE6B-D35E27FDE7C4}" type="pres">
      <dgm:prSet presAssocID="{99811687-1256-46E0-B758-462F6D564F83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1791D-0A57-4839-844E-DF0545EFAD38}" type="pres">
      <dgm:prSet presAssocID="{99811687-1256-46E0-B758-462F6D564F83}" presName="hierChild4" presStyleCnt="0"/>
      <dgm:spPr/>
    </dgm:pt>
    <dgm:pt modelId="{EFFB8083-8768-44DF-9D38-CAA5E4AF1999}" type="pres">
      <dgm:prSet presAssocID="{8DCF0C57-3936-4B1E-8E3C-81AB3EDE52F4}" presName="Name23" presStyleLbl="parChTrans1D4" presStyleIdx="1" presStyleCnt="4"/>
      <dgm:spPr/>
      <dgm:t>
        <a:bodyPr/>
        <a:lstStyle/>
        <a:p>
          <a:endParaRPr lang="en-US"/>
        </a:p>
      </dgm:t>
    </dgm:pt>
    <dgm:pt modelId="{BCF77592-E0F4-420F-AE7E-9405821F79A7}" type="pres">
      <dgm:prSet presAssocID="{21A33037-F049-4E3E-9817-0CFA92DA302D}" presName="hierRoot4" presStyleCnt="0"/>
      <dgm:spPr/>
    </dgm:pt>
    <dgm:pt modelId="{AA842B6F-293E-4922-B85D-C2E42288AB5F}" type="pres">
      <dgm:prSet presAssocID="{21A33037-F049-4E3E-9817-0CFA92DA302D}" presName="composite4" presStyleCnt="0"/>
      <dgm:spPr/>
    </dgm:pt>
    <dgm:pt modelId="{C26BCD5B-5A41-4A82-9719-F45821741218}" type="pres">
      <dgm:prSet presAssocID="{21A33037-F049-4E3E-9817-0CFA92DA302D}" presName="background4" presStyleLbl="node4" presStyleIdx="1" presStyleCnt="4"/>
      <dgm:spPr/>
    </dgm:pt>
    <dgm:pt modelId="{3DFDB621-E006-4C6B-A7CB-4C3BD46FFC0F}" type="pres">
      <dgm:prSet presAssocID="{21A33037-F049-4E3E-9817-0CFA92DA302D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65B8E-5DDC-4303-9DF6-C23B1BAD5A60}" type="pres">
      <dgm:prSet presAssocID="{21A33037-F049-4E3E-9817-0CFA92DA302D}" presName="hierChild5" presStyleCnt="0"/>
      <dgm:spPr/>
    </dgm:pt>
    <dgm:pt modelId="{4DB9B5CF-3495-42DF-8F5F-E0284E81EEEE}" type="pres">
      <dgm:prSet presAssocID="{5C86F8D8-0BE8-4060-AB10-A37ACABCFD9B}" presName="Name23" presStyleLbl="parChTrans1D4" presStyleIdx="2" presStyleCnt="4"/>
      <dgm:spPr/>
      <dgm:t>
        <a:bodyPr/>
        <a:lstStyle/>
        <a:p>
          <a:endParaRPr lang="en-US"/>
        </a:p>
      </dgm:t>
    </dgm:pt>
    <dgm:pt modelId="{1AD0DB30-A63E-47B6-A76E-15BBCE8EEBC1}" type="pres">
      <dgm:prSet presAssocID="{869CD24B-A421-46C9-9CC7-8F3A2C942430}" presName="hierRoot4" presStyleCnt="0"/>
      <dgm:spPr/>
    </dgm:pt>
    <dgm:pt modelId="{B171DB56-A17C-4030-8BC3-71AAB40F8B72}" type="pres">
      <dgm:prSet presAssocID="{869CD24B-A421-46C9-9CC7-8F3A2C942430}" presName="composite4" presStyleCnt="0"/>
      <dgm:spPr/>
    </dgm:pt>
    <dgm:pt modelId="{1269AB10-1E99-4F8D-8562-B72962FB7C03}" type="pres">
      <dgm:prSet presAssocID="{869CD24B-A421-46C9-9CC7-8F3A2C942430}" presName="background4" presStyleLbl="node4" presStyleIdx="2" presStyleCnt="4"/>
      <dgm:spPr/>
    </dgm:pt>
    <dgm:pt modelId="{8D1F26D9-E5B6-4B8E-8A3F-65A5457C0CCD}" type="pres">
      <dgm:prSet presAssocID="{869CD24B-A421-46C9-9CC7-8F3A2C942430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9F560-4FF1-4E2D-821E-0028FBECDFE0}" type="pres">
      <dgm:prSet presAssocID="{869CD24B-A421-46C9-9CC7-8F3A2C942430}" presName="hierChild5" presStyleCnt="0"/>
      <dgm:spPr/>
    </dgm:pt>
    <dgm:pt modelId="{8C573A1C-056C-405E-AF83-AAE8B967F6BA}" type="pres">
      <dgm:prSet presAssocID="{61336095-D87E-446C-BCD9-7F2258814168}" presName="Name17" presStyleLbl="parChTrans1D3" presStyleIdx="2" presStyleCnt="5"/>
      <dgm:spPr/>
      <dgm:t>
        <a:bodyPr/>
        <a:lstStyle/>
        <a:p>
          <a:endParaRPr lang="en-US"/>
        </a:p>
      </dgm:t>
    </dgm:pt>
    <dgm:pt modelId="{BFBF9860-7FE7-4C8F-A6A6-904DB2546B2F}" type="pres">
      <dgm:prSet presAssocID="{CFB9A625-C66F-481A-A3F0-EBF010FF4E7C}" presName="hierRoot3" presStyleCnt="0"/>
      <dgm:spPr/>
    </dgm:pt>
    <dgm:pt modelId="{453EE7C1-FE6B-43F8-B4C6-C0AB7953D8B1}" type="pres">
      <dgm:prSet presAssocID="{CFB9A625-C66F-481A-A3F0-EBF010FF4E7C}" presName="composite3" presStyleCnt="0"/>
      <dgm:spPr/>
    </dgm:pt>
    <dgm:pt modelId="{BA1D1F3D-FA5F-4BB7-A365-482693732B21}" type="pres">
      <dgm:prSet presAssocID="{CFB9A625-C66F-481A-A3F0-EBF010FF4E7C}" presName="background3" presStyleLbl="node3" presStyleIdx="2" presStyleCnt="5"/>
      <dgm:spPr/>
    </dgm:pt>
    <dgm:pt modelId="{57ADB566-AB9C-4A83-9B65-F20A8D71BAFD}" type="pres">
      <dgm:prSet presAssocID="{CFB9A625-C66F-481A-A3F0-EBF010FF4E7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37542-3E06-4E70-99FD-E4D03A884240}" type="pres">
      <dgm:prSet presAssocID="{CFB9A625-C66F-481A-A3F0-EBF010FF4E7C}" presName="hierChild4" presStyleCnt="0"/>
      <dgm:spPr/>
    </dgm:pt>
    <dgm:pt modelId="{D0ADF65A-797C-4F57-9297-FE2589A90BAD}" type="pres">
      <dgm:prSet presAssocID="{B026485B-49A9-4CAA-8F23-2CD41FC75A13}" presName="Name23" presStyleLbl="parChTrans1D4" presStyleIdx="3" presStyleCnt="4"/>
      <dgm:spPr/>
      <dgm:t>
        <a:bodyPr/>
        <a:lstStyle/>
        <a:p>
          <a:endParaRPr lang="en-US"/>
        </a:p>
      </dgm:t>
    </dgm:pt>
    <dgm:pt modelId="{E7F1CA43-A331-47B4-9591-6C9ECA98BE11}" type="pres">
      <dgm:prSet presAssocID="{24889536-4138-4504-A9DB-79CAB76FB1A7}" presName="hierRoot4" presStyleCnt="0"/>
      <dgm:spPr/>
    </dgm:pt>
    <dgm:pt modelId="{EB616EBF-E927-45CF-B8F5-034CEA68F5CB}" type="pres">
      <dgm:prSet presAssocID="{24889536-4138-4504-A9DB-79CAB76FB1A7}" presName="composite4" presStyleCnt="0"/>
      <dgm:spPr/>
    </dgm:pt>
    <dgm:pt modelId="{E97B48A0-15CF-408B-8645-71D3CF32F635}" type="pres">
      <dgm:prSet presAssocID="{24889536-4138-4504-A9DB-79CAB76FB1A7}" presName="background4" presStyleLbl="node4" presStyleIdx="3" presStyleCnt="4"/>
      <dgm:spPr/>
    </dgm:pt>
    <dgm:pt modelId="{52AE513F-76D0-467E-9E5B-9821D539B89E}" type="pres">
      <dgm:prSet presAssocID="{24889536-4138-4504-A9DB-79CAB76FB1A7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69FD8-D141-41E2-A69F-7730846A9004}" type="pres">
      <dgm:prSet presAssocID="{24889536-4138-4504-A9DB-79CAB76FB1A7}" presName="hierChild5" presStyleCnt="0"/>
      <dgm:spPr/>
    </dgm:pt>
    <dgm:pt modelId="{CD8C8CDA-7DDD-49EE-B5F2-B782791835F6}" type="pres">
      <dgm:prSet presAssocID="{B90D502E-7A9F-4C86-BCAC-35950470F7D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A721466-3CD5-474D-8C03-D621B6295E7B}" type="pres">
      <dgm:prSet presAssocID="{451F6901-9492-4234-9097-40A3AAC78D1A}" presName="hierRoot2" presStyleCnt="0"/>
      <dgm:spPr/>
    </dgm:pt>
    <dgm:pt modelId="{028A8212-AAA8-45E0-9861-9510F588F4AE}" type="pres">
      <dgm:prSet presAssocID="{451F6901-9492-4234-9097-40A3AAC78D1A}" presName="composite2" presStyleCnt="0"/>
      <dgm:spPr/>
    </dgm:pt>
    <dgm:pt modelId="{A876BB36-0085-4569-B540-747CAF3A2825}" type="pres">
      <dgm:prSet presAssocID="{451F6901-9492-4234-9097-40A3AAC78D1A}" presName="background2" presStyleLbl="node2" presStyleIdx="1" presStyleCnt="2"/>
      <dgm:spPr/>
    </dgm:pt>
    <dgm:pt modelId="{6AA2ABB4-3DF2-489A-9D6C-30CE58BF979D}" type="pres">
      <dgm:prSet presAssocID="{451F6901-9492-4234-9097-40A3AAC78D1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D8369-CBFF-4712-A4D3-8CFFB0F151CD}" type="pres">
      <dgm:prSet presAssocID="{451F6901-9492-4234-9097-40A3AAC78D1A}" presName="hierChild3" presStyleCnt="0"/>
      <dgm:spPr/>
    </dgm:pt>
    <dgm:pt modelId="{17B75321-3E0E-457B-BF49-45C488BBBC26}" type="pres">
      <dgm:prSet presAssocID="{F038762D-52EE-4F71-A218-2E511EB0837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A2E12F2A-FA3F-48B9-9679-CA388FBC4EF9}" type="pres">
      <dgm:prSet presAssocID="{D4459967-5A8A-4635-8CAF-3FA295AA6F9D}" presName="hierRoot3" presStyleCnt="0"/>
      <dgm:spPr/>
    </dgm:pt>
    <dgm:pt modelId="{E3369429-4434-493F-899D-54F311BD6BC1}" type="pres">
      <dgm:prSet presAssocID="{D4459967-5A8A-4635-8CAF-3FA295AA6F9D}" presName="composite3" presStyleCnt="0"/>
      <dgm:spPr/>
    </dgm:pt>
    <dgm:pt modelId="{1B692522-1F57-4B54-8C83-842C3C2EFA14}" type="pres">
      <dgm:prSet presAssocID="{D4459967-5A8A-4635-8CAF-3FA295AA6F9D}" presName="background3" presStyleLbl="node3" presStyleIdx="3" presStyleCnt="5"/>
      <dgm:spPr/>
    </dgm:pt>
    <dgm:pt modelId="{8AB19A4D-76BC-45EA-B61B-FE566E6A9323}" type="pres">
      <dgm:prSet presAssocID="{D4459967-5A8A-4635-8CAF-3FA295AA6F9D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0C0AB-63E3-4BB8-B858-C414887A9919}" type="pres">
      <dgm:prSet presAssocID="{D4459967-5A8A-4635-8CAF-3FA295AA6F9D}" presName="hierChild4" presStyleCnt="0"/>
      <dgm:spPr/>
    </dgm:pt>
    <dgm:pt modelId="{3B0E3EBF-3ABE-4D42-B2F4-EABCAB5F8026}" type="pres">
      <dgm:prSet presAssocID="{3BC6BBBF-FA8A-428A-82BA-0A7A6127BAB3}" presName="Name17" presStyleLbl="parChTrans1D3" presStyleIdx="4" presStyleCnt="5"/>
      <dgm:spPr/>
      <dgm:t>
        <a:bodyPr/>
        <a:lstStyle/>
        <a:p>
          <a:endParaRPr lang="en-US"/>
        </a:p>
      </dgm:t>
    </dgm:pt>
    <dgm:pt modelId="{C9040D5F-0F52-4CDB-A889-0CFFC97C479A}" type="pres">
      <dgm:prSet presAssocID="{360AB9F2-C0B8-49C8-915F-D35365D58539}" presName="hierRoot3" presStyleCnt="0"/>
      <dgm:spPr/>
    </dgm:pt>
    <dgm:pt modelId="{4D4E3496-6B67-4EBB-AFF8-D9AFE97F25DD}" type="pres">
      <dgm:prSet presAssocID="{360AB9F2-C0B8-49C8-915F-D35365D58539}" presName="composite3" presStyleCnt="0"/>
      <dgm:spPr/>
    </dgm:pt>
    <dgm:pt modelId="{C1CB3AFD-D6E8-4E2E-B036-B481BFE38F04}" type="pres">
      <dgm:prSet presAssocID="{360AB9F2-C0B8-49C8-915F-D35365D58539}" presName="background3" presStyleLbl="node3" presStyleIdx="4" presStyleCnt="5"/>
      <dgm:spPr/>
    </dgm:pt>
    <dgm:pt modelId="{642D1B04-1B8B-4E75-A206-3EB50443817D}" type="pres">
      <dgm:prSet presAssocID="{360AB9F2-C0B8-49C8-915F-D35365D58539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FDFAF-FA6F-4ED9-8D62-05AD59968CEE}" type="pres">
      <dgm:prSet presAssocID="{360AB9F2-C0B8-49C8-915F-D35365D58539}" presName="hierChild4" presStyleCnt="0"/>
      <dgm:spPr/>
    </dgm:pt>
  </dgm:ptLst>
  <dgm:cxnLst>
    <dgm:cxn modelId="{A555BB38-49B2-457E-B4A6-E98DA7E1B76A}" srcId="{451F6901-9492-4234-9097-40A3AAC78D1A}" destId="{360AB9F2-C0B8-49C8-915F-D35365D58539}" srcOrd="1" destOrd="0" parTransId="{3BC6BBBF-FA8A-428A-82BA-0A7A6127BAB3}" sibTransId="{BE1BD4C7-54C2-4A3D-9428-A28E15265D83}"/>
    <dgm:cxn modelId="{EF213F41-17FA-4B0B-9618-C727CB7C57F6}" srcId="{CFB9A625-C66F-481A-A3F0-EBF010FF4E7C}" destId="{24889536-4138-4504-A9DB-79CAB76FB1A7}" srcOrd="0" destOrd="0" parTransId="{B026485B-49A9-4CAA-8F23-2CD41FC75A13}" sibTransId="{C5253275-0703-4BC7-9D5A-0CEC1DC96F8A}"/>
    <dgm:cxn modelId="{6DC0BB88-3FFD-409E-A65A-2251E11DBE36}" srcId="{16CF6E14-107B-475A-A43F-27794336F5D9}" destId="{C9D5976F-BB6F-4353-A1B3-D1A2AEE27B2C}" srcOrd="0" destOrd="0" parTransId="{DBD678BC-FA70-4F56-AADF-85C0B5182CAB}" sibTransId="{D774021A-7906-4E03-BB2D-D8C217E369B2}"/>
    <dgm:cxn modelId="{3040B7BD-9F90-4CBB-A3FA-372A27DFEEE4}" type="presOf" srcId="{451F6901-9492-4234-9097-40A3AAC78D1A}" destId="{6AA2ABB4-3DF2-489A-9D6C-30CE58BF979D}" srcOrd="0" destOrd="0" presId="urn:microsoft.com/office/officeart/2005/8/layout/hierarchy1"/>
    <dgm:cxn modelId="{851B4C8D-2C8F-40AC-BA13-DD9030766CF4}" type="presOf" srcId="{031A4095-B3B8-4D6E-A1EA-3C656F2F704E}" destId="{5F21732D-5DB4-4C77-A65E-30E3DD435050}" srcOrd="0" destOrd="0" presId="urn:microsoft.com/office/officeart/2005/8/layout/hierarchy1"/>
    <dgm:cxn modelId="{B11D6833-005E-4A3C-A315-0219C5336ABF}" type="presOf" srcId="{AC166F8F-42B6-467A-A5B5-1636C9F22C51}" destId="{5E3368F1-7E31-4980-A8D4-55A2A7653695}" srcOrd="0" destOrd="0" presId="urn:microsoft.com/office/officeart/2005/8/layout/hierarchy1"/>
    <dgm:cxn modelId="{59AF6165-AAE0-455A-B8A2-3938AF4AF742}" srcId="{C9D5976F-BB6F-4353-A1B3-D1A2AEE27B2C}" destId="{451F6901-9492-4234-9097-40A3AAC78D1A}" srcOrd="1" destOrd="0" parTransId="{B90D502E-7A9F-4C86-BCAC-35950470F7DE}" sibTransId="{D97B25C7-ADF1-4A32-8FD8-FCC665873516}"/>
    <dgm:cxn modelId="{F4A7AC0E-0015-47AF-9245-742BD9A55089}" type="presOf" srcId="{D4459967-5A8A-4635-8CAF-3FA295AA6F9D}" destId="{8AB19A4D-76BC-45EA-B61B-FE566E6A9323}" srcOrd="0" destOrd="0" presId="urn:microsoft.com/office/officeart/2005/8/layout/hierarchy1"/>
    <dgm:cxn modelId="{427FA762-B310-4E08-B67B-472E8B8DE27E}" type="presOf" srcId="{869CD24B-A421-46C9-9CC7-8F3A2C942430}" destId="{8D1F26D9-E5B6-4B8E-8A3F-65A5457C0CCD}" srcOrd="0" destOrd="0" presId="urn:microsoft.com/office/officeart/2005/8/layout/hierarchy1"/>
    <dgm:cxn modelId="{334AF338-C809-489B-B0E0-5FB52A0ADE97}" type="presOf" srcId="{24889536-4138-4504-A9DB-79CAB76FB1A7}" destId="{52AE513F-76D0-467E-9E5B-9821D539B89E}" srcOrd="0" destOrd="0" presId="urn:microsoft.com/office/officeart/2005/8/layout/hierarchy1"/>
    <dgm:cxn modelId="{B77F38AC-10D1-435C-8094-ABED26A828DE}" type="presOf" srcId="{4467BAEA-6E17-46FE-9920-2897A9AF04D8}" destId="{CE9CD8AB-1429-4D19-A487-AEA5C0E65897}" srcOrd="0" destOrd="0" presId="urn:microsoft.com/office/officeart/2005/8/layout/hierarchy1"/>
    <dgm:cxn modelId="{7060002B-79B7-4B10-889B-EB43A8B8E9F5}" type="presOf" srcId="{713C4A87-ED32-4863-9F9B-D688D7D02510}" destId="{4CEAB1DB-7B67-4DEE-B562-2CD79BF2C084}" srcOrd="0" destOrd="0" presId="urn:microsoft.com/office/officeart/2005/8/layout/hierarchy1"/>
    <dgm:cxn modelId="{436C1B90-5137-4CA3-9541-B3927E973CF1}" srcId="{4467BAEA-6E17-46FE-9920-2897A9AF04D8}" destId="{0F37451E-C622-4603-A335-86859579E534}" srcOrd="0" destOrd="0" parTransId="{713C4A87-ED32-4863-9F9B-D688D7D02510}" sibTransId="{1A5E5F05-AA7E-4E93-B490-4888B1723810}"/>
    <dgm:cxn modelId="{54E999A2-1FA8-4770-887D-4CBB7EF8F798}" type="presOf" srcId="{B90D502E-7A9F-4C86-BCAC-35950470F7DE}" destId="{CD8C8CDA-7DDD-49EE-B5F2-B782791835F6}" srcOrd="0" destOrd="0" presId="urn:microsoft.com/office/officeart/2005/8/layout/hierarchy1"/>
    <dgm:cxn modelId="{08259B05-14AB-464A-9AB7-0328A3BAF457}" type="presOf" srcId="{0F37451E-C622-4603-A335-86859579E534}" destId="{8B7A45AF-9855-4AAF-B47F-8B6D6ADD8639}" srcOrd="0" destOrd="0" presId="urn:microsoft.com/office/officeart/2005/8/layout/hierarchy1"/>
    <dgm:cxn modelId="{3D8FF82D-B321-4DAB-BF21-54885EBB42A4}" type="presOf" srcId="{C9D5976F-BB6F-4353-A1B3-D1A2AEE27B2C}" destId="{853482B3-C275-45DD-A27A-80E9FC0DFE25}" srcOrd="0" destOrd="0" presId="urn:microsoft.com/office/officeart/2005/8/layout/hierarchy1"/>
    <dgm:cxn modelId="{0A3B3A4C-82AA-4720-80A4-7A555114B55E}" type="presOf" srcId="{21A33037-F049-4E3E-9817-0CFA92DA302D}" destId="{3DFDB621-E006-4C6B-A7CB-4C3BD46FFC0F}" srcOrd="0" destOrd="0" presId="urn:microsoft.com/office/officeart/2005/8/layout/hierarchy1"/>
    <dgm:cxn modelId="{D9C32E1B-5DBD-4D8F-9F8C-708359DDDFB0}" type="presOf" srcId="{8DCF0C57-3936-4B1E-8E3C-81AB3EDE52F4}" destId="{EFFB8083-8768-44DF-9D38-CAA5E4AF1999}" srcOrd="0" destOrd="0" presId="urn:microsoft.com/office/officeart/2005/8/layout/hierarchy1"/>
    <dgm:cxn modelId="{6D3A9C6C-3C63-4DFC-957C-14DB9906698D}" type="presOf" srcId="{F038762D-52EE-4F71-A218-2E511EB08377}" destId="{17B75321-3E0E-457B-BF49-45C488BBBC26}" srcOrd="0" destOrd="0" presId="urn:microsoft.com/office/officeart/2005/8/layout/hierarchy1"/>
    <dgm:cxn modelId="{A9309BAA-0BE5-4ABB-A6EF-5ECFD1998B6C}" type="presOf" srcId="{16CF6E14-107B-475A-A43F-27794336F5D9}" destId="{4B0764FB-417C-4E98-A5D4-CCBF522AB8B0}" srcOrd="0" destOrd="0" presId="urn:microsoft.com/office/officeart/2005/8/layout/hierarchy1"/>
    <dgm:cxn modelId="{FD3F3641-98AD-433E-92B3-BC14B174D3F3}" srcId="{031A4095-B3B8-4D6E-A1EA-3C656F2F704E}" destId="{99811687-1256-46E0-B758-462F6D564F83}" srcOrd="1" destOrd="0" parTransId="{AC166F8F-42B6-467A-A5B5-1636C9F22C51}" sibTransId="{A7CABB44-F63A-4F9D-AB08-0A5844EDF6BA}"/>
    <dgm:cxn modelId="{898E8996-BF0F-4A66-8B62-A5A561CE02BC}" type="presOf" srcId="{B026485B-49A9-4CAA-8F23-2CD41FC75A13}" destId="{D0ADF65A-797C-4F57-9297-FE2589A90BAD}" srcOrd="0" destOrd="0" presId="urn:microsoft.com/office/officeart/2005/8/layout/hierarchy1"/>
    <dgm:cxn modelId="{A889212A-0FE8-4649-87BA-550F36EB00FB}" type="presOf" srcId="{99811687-1256-46E0-B758-462F6D564F83}" destId="{3E0C20C1-53FB-4135-BE6B-D35E27FDE7C4}" srcOrd="0" destOrd="0" presId="urn:microsoft.com/office/officeart/2005/8/layout/hierarchy1"/>
    <dgm:cxn modelId="{830FFAE2-0A89-4079-9A76-AE00BE3A9F4B}" srcId="{C9D5976F-BB6F-4353-A1B3-D1A2AEE27B2C}" destId="{031A4095-B3B8-4D6E-A1EA-3C656F2F704E}" srcOrd="0" destOrd="0" parTransId="{88F1FD3F-07C8-4F66-9A62-DC6948FAABFA}" sibTransId="{AFFB9600-7A44-475B-BD6C-F57B7748AB1F}"/>
    <dgm:cxn modelId="{5920ADB9-6CAD-4F3B-A07B-7CA7C77BF92A}" srcId="{031A4095-B3B8-4D6E-A1EA-3C656F2F704E}" destId="{4467BAEA-6E17-46FE-9920-2897A9AF04D8}" srcOrd="0" destOrd="0" parTransId="{9CC4C84C-691E-4AB0-A366-03C327ED0788}" sibTransId="{05BDE783-2DAD-4557-A541-E681E5C2957C}"/>
    <dgm:cxn modelId="{947C69BD-A73C-4719-9929-D2C1562DDBB3}" srcId="{451F6901-9492-4234-9097-40A3AAC78D1A}" destId="{D4459967-5A8A-4635-8CAF-3FA295AA6F9D}" srcOrd="0" destOrd="0" parTransId="{F038762D-52EE-4F71-A218-2E511EB08377}" sibTransId="{C68EF590-69E8-401A-931C-7EE133376C3B}"/>
    <dgm:cxn modelId="{EB6F6DFB-9A05-470F-8CBB-C332E3C182AC}" type="presOf" srcId="{CFB9A625-C66F-481A-A3F0-EBF010FF4E7C}" destId="{57ADB566-AB9C-4A83-9B65-F20A8D71BAFD}" srcOrd="0" destOrd="0" presId="urn:microsoft.com/office/officeart/2005/8/layout/hierarchy1"/>
    <dgm:cxn modelId="{06EA9A23-9A08-4974-B91C-E9AF0EC7E474}" type="presOf" srcId="{9CC4C84C-691E-4AB0-A366-03C327ED0788}" destId="{223A2A12-29E4-46CD-9A92-DA4FAAB7E0FB}" srcOrd="0" destOrd="0" presId="urn:microsoft.com/office/officeart/2005/8/layout/hierarchy1"/>
    <dgm:cxn modelId="{7118C530-16C8-48E6-86F5-EC7980CC3CB5}" type="presOf" srcId="{360AB9F2-C0B8-49C8-915F-D35365D58539}" destId="{642D1B04-1B8B-4E75-A206-3EB50443817D}" srcOrd="0" destOrd="0" presId="urn:microsoft.com/office/officeart/2005/8/layout/hierarchy1"/>
    <dgm:cxn modelId="{9F401068-C03E-46EC-BA91-421EEFA0B8AB}" srcId="{99811687-1256-46E0-B758-462F6D564F83}" destId="{869CD24B-A421-46C9-9CC7-8F3A2C942430}" srcOrd="1" destOrd="0" parTransId="{5C86F8D8-0BE8-4060-AB10-A37ACABCFD9B}" sibTransId="{F9A51757-CDF7-4BCB-8C58-0147A2C02A07}"/>
    <dgm:cxn modelId="{63D77298-E5D4-4A15-9936-424BB03DDAAD}" srcId="{99811687-1256-46E0-B758-462F6D564F83}" destId="{21A33037-F049-4E3E-9817-0CFA92DA302D}" srcOrd="0" destOrd="0" parTransId="{8DCF0C57-3936-4B1E-8E3C-81AB3EDE52F4}" sibTransId="{7D8FFC52-22E4-4A23-9DD0-3345B3010D3D}"/>
    <dgm:cxn modelId="{5CD498CF-E314-4350-875C-2E73CB4C0656}" type="presOf" srcId="{61336095-D87E-446C-BCD9-7F2258814168}" destId="{8C573A1C-056C-405E-AF83-AAE8B967F6BA}" srcOrd="0" destOrd="0" presId="urn:microsoft.com/office/officeart/2005/8/layout/hierarchy1"/>
    <dgm:cxn modelId="{BDDEBC30-6FBC-45A9-A948-3EEBBAE726D0}" type="presOf" srcId="{3BC6BBBF-FA8A-428A-82BA-0A7A6127BAB3}" destId="{3B0E3EBF-3ABE-4D42-B2F4-EABCAB5F8026}" srcOrd="0" destOrd="0" presId="urn:microsoft.com/office/officeart/2005/8/layout/hierarchy1"/>
    <dgm:cxn modelId="{A44FB6AE-0D46-4CE9-A416-59C44A1D7665}" type="presOf" srcId="{88F1FD3F-07C8-4F66-9A62-DC6948FAABFA}" destId="{F1A0AF69-F591-4FE0-A0D1-0B5A441F4398}" srcOrd="0" destOrd="0" presId="urn:microsoft.com/office/officeart/2005/8/layout/hierarchy1"/>
    <dgm:cxn modelId="{B23CEBA5-77DA-45DE-9279-8CEBD3318985}" srcId="{031A4095-B3B8-4D6E-A1EA-3C656F2F704E}" destId="{CFB9A625-C66F-481A-A3F0-EBF010FF4E7C}" srcOrd="2" destOrd="0" parTransId="{61336095-D87E-446C-BCD9-7F2258814168}" sibTransId="{128956FF-2046-43E7-BE43-D3C72D159DED}"/>
    <dgm:cxn modelId="{E546A7D1-FD8A-48BF-8798-BFE4B606C565}" type="presOf" srcId="{5C86F8D8-0BE8-4060-AB10-A37ACABCFD9B}" destId="{4DB9B5CF-3495-42DF-8F5F-E0284E81EEEE}" srcOrd="0" destOrd="0" presId="urn:microsoft.com/office/officeart/2005/8/layout/hierarchy1"/>
    <dgm:cxn modelId="{7D5372E1-8FA1-4908-9858-4B485D98F705}" type="presParOf" srcId="{4B0764FB-417C-4E98-A5D4-CCBF522AB8B0}" destId="{BF62C7A9-F95C-4726-8C7E-7BEC51A29DDC}" srcOrd="0" destOrd="0" presId="urn:microsoft.com/office/officeart/2005/8/layout/hierarchy1"/>
    <dgm:cxn modelId="{76E21546-0E42-4BF7-8CB4-F319A4528CD1}" type="presParOf" srcId="{BF62C7A9-F95C-4726-8C7E-7BEC51A29DDC}" destId="{CFEB49EF-08C0-437C-B7B3-F3B0B0A99BA2}" srcOrd="0" destOrd="0" presId="urn:microsoft.com/office/officeart/2005/8/layout/hierarchy1"/>
    <dgm:cxn modelId="{2225309B-DB25-456F-96A8-898131470E49}" type="presParOf" srcId="{CFEB49EF-08C0-437C-B7B3-F3B0B0A99BA2}" destId="{35567368-78FD-4565-9EBE-615047C950DB}" srcOrd="0" destOrd="0" presId="urn:microsoft.com/office/officeart/2005/8/layout/hierarchy1"/>
    <dgm:cxn modelId="{635306F9-C7A3-4A46-88FE-72C28DF83168}" type="presParOf" srcId="{CFEB49EF-08C0-437C-B7B3-F3B0B0A99BA2}" destId="{853482B3-C275-45DD-A27A-80E9FC0DFE25}" srcOrd="1" destOrd="0" presId="urn:microsoft.com/office/officeart/2005/8/layout/hierarchy1"/>
    <dgm:cxn modelId="{8C91BBFB-9CA0-46B1-837A-1ACFB60A5063}" type="presParOf" srcId="{BF62C7A9-F95C-4726-8C7E-7BEC51A29DDC}" destId="{49D65754-61CE-4518-BAEC-435E27E438E4}" srcOrd="1" destOrd="0" presId="urn:microsoft.com/office/officeart/2005/8/layout/hierarchy1"/>
    <dgm:cxn modelId="{DCC92686-D9D0-4666-94FD-AE2DE41FAAA5}" type="presParOf" srcId="{49D65754-61CE-4518-BAEC-435E27E438E4}" destId="{F1A0AF69-F591-4FE0-A0D1-0B5A441F4398}" srcOrd="0" destOrd="0" presId="urn:microsoft.com/office/officeart/2005/8/layout/hierarchy1"/>
    <dgm:cxn modelId="{828F31CF-094E-46AC-9F34-39477F73FB66}" type="presParOf" srcId="{49D65754-61CE-4518-BAEC-435E27E438E4}" destId="{C575E97F-C3AB-4BDE-A657-E2FE61FF0B9C}" srcOrd="1" destOrd="0" presId="urn:microsoft.com/office/officeart/2005/8/layout/hierarchy1"/>
    <dgm:cxn modelId="{DD01AC92-1B97-4E3D-AAA7-B09925173849}" type="presParOf" srcId="{C575E97F-C3AB-4BDE-A657-E2FE61FF0B9C}" destId="{5EE316C9-8EB7-4D39-9CC0-8A339E1C842B}" srcOrd="0" destOrd="0" presId="urn:microsoft.com/office/officeart/2005/8/layout/hierarchy1"/>
    <dgm:cxn modelId="{2567B148-540E-4FCE-80AB-A87C7359A69A}" type="presParOf" srcId="{5EE316C9-8EB7-4D39-9CC0-8A339E1C842B}" destId="{B6E27489-D47A-4974-9C3A-C9A53958D4D6}" srcOrd="0" destOrd="0" presId="urn:microsoft.com/office/officeart/2005/8/layout/hierarchy1"/>
    <dgm:cxn modelId="{3DA92FB4-CD74-4CF5-9DCE-B9BA000598BA}" type="presParOf" srcId="{5EE316C9-8EB7-4D39-9CC0-8A339E1C842B}" destId="{5F21732D-5DB4-4C77-A65E-30E3DD435050}" srcOrd="1" destOrd="0" presId="urn:microsoft.com/office/officeart/2005/8/layout/hierarchy1"/>
    <dgm:cxn modelId="{A76ECAD3-A4C4-4ED8-A8DA-65C1F878A639}" type="presParOf" srcId="{C575E97F-C3AB-4BDE-A657-E2FE61FF0B9C}" destId="{7459EE79-2D18-4397-8E4D-A8CE2D3ED3AD}" srcOrd="1" destOrd="0" presId="urn:microsoft.com/office/officeart/2005/8/layout/hierarchy1"/>
    <dgm:cxn modelId="{6737495C-8A74-42A6-9814-E0448F379AA3}" type="presParOf" srcId="{7459EE79-2D18-4397-8E4D-A8CE2D3ED3AD}" destId="{223A2A12-29E4-46CD-9A92-DA4FAAB7E0FB}" srcOrd="0" destOrd="0" presId="urn:microsoft.com/office/officeart/2005/8/layout/hierarchy1"/>
    <dgm:cxn modelId="{DC10BD1A-6C45-45D1-A8A3-DF2E056C2CD8}" type="presParOf" srcId="{7459EE79-2D18-4397-8E4D-A8CE2D3ED3AD}" destId="{3E6879D0-D6BA-4C5D-9EC4-9B79EF31B5EB}" srcOrd="1" destOrd="0" presId="urn:microsoft.com/office/officeart/2005/8/layout/hierarchy1"/>
    <dgm:cxn modelId="{F6DF7243-8871-4D5B-AC30-11BA6771FFDF}" type="presParOf" srcId="{3E6879D0-D6BA-4C5D-9EC4-9B79EF31B5EB}" destId="{A12037E6-F0FC-4C99-BC88-1EC3A689EDAD}" srcOrd="0" destOrd="0" presId="urn:microsoft.com/office/officeart/2005/8/layout/hierarchy1"/>
    <dgm:cxn modelId="{12DD5723-7B04-4E0C-97B0-38529BBFBB04}" type="presParOf" srcId="{A12037E6-F0FC-4C99-BC88-1EC3A689EDAD}" destId="{EAD52CDC-52BE-45F9-BC08-67EEC82AEDA6}" srcOrd="0" destOrd="0" presId="urn:microsoft.com/office/officeart/2005/8/layout/hierarchy1"/>
    <dgm:cxn modelId="{E2316CF0-AEE0-4016-A560-92F7C9E308DE}" type="presParOf" srcId="{A12037E6-F0FC-4C99-BC88-1EC3A689EDAD}" destId="{CE9CD8AB-1429-4D19-A487-AEA5C0E65897}" srcOrd="1" destOrd="0" presId="urn:microsoft.com/office/officeart/2005/8/layout/hierarchy1"/>
    <dgm:cxn modelId="{B760A304-E4F1-4098-8673-B73EC416BE48}" type="presParOf" srcId="{3E6879D0-D6BA-4C5D-9EC4-9B79EF31B5EB}" destId="{573976AC-AC66-44DE-BB4A-4CFB5BEDC946}" srcOrd="1" destOrd="0" presId="urn:microsoft.com/office/officeart/2005/8/layout/hierarchy1"/>
    <dgm:cxn modelId="{709A186A-669E-4ECC-80AD-CA7E9251ABD4}" type="presParOf" srcId="{573976AC-AC66-44DE-BB4A-4CFB5BEDC946}" destId="{4CEAB1DB-7B67-4DEE-B562-2CD79BF2C084}" srcOrd="0" destOrd="0" presId="urn:microsoft.com/office/officeart/2005/8/layout/hierarchy1"/>
    <dgm:cxn modelId="{F1699091-4E7E-450F-BC73-A122AFAF5A86}" type="presParOf" srcId="{573976AC-AC66-44DE-BB4A-4CFB5BEDC946}" destId="{814A995D-799D-4173-9E0C-27C69AF2E35F}" srcOrd="1" destOrd="0" presId="urn:microsoft.com/office/officeart/2005/8/layout/hierarchy1"/>
    <dgm:cxn modelId="{F9A200F3-D744-43A2-A169-A745A3D738CB}" type="presParOf" srcId="{814A995D-799D-4173-9E0C-27C69AF2E35F}" destId="{CD38699E-236D-462A-BA33-5082135A72A9}" srcOrd="0" destOrd="0" presId="urn:microsoft.com/office/officeart/2005/8/layout/hierarchy1"/>
    <dgm:cxn modelId="{5B3E85DD-1FF4-4678-ABD5-12DBCEC333B4}" type="presParOf" srcId="{CD38699E-236D-462A-BA33-5082135A72A9}" destId="{F8192C45-E303-432D-92FF-54238FFF0DF6}" srcOrd="0" destOrd="0" presId="urn:microsoft.com/office/officeart/2005/8/layout/hierarchy1"/>
    <dgm:cxn modelId="{064D8102-A32A-4043-AAEC-17A8C19FB5C1}" type="presParOf" srcId="{CD38699E-236D-462A-BA33-5082135A72A9}" destId="{8B7A45AF-9855-4AAF-B47F-8B6D6ADD8639}" srcOrd="1" destOrd="0" presId="urn:microsoft.com/office/officeart/2005/8/layout/hierarchy1"/>
    <dgm:cxn modelId="{4FA32A2A-848A-4559-B2F7-D53A2920BBD7}" type="presParOf" srcId="{814A995D-799D-4173-9E0C-27C69AF2E35F}" destId="{1842280D-05D6-43BD-B7CE-E7E7E522238D}" srcOrd="1" destOrd="0" presId="urn:microsoft.com/office/officeart/2005/8/layout/hierarchy1"/>
    <dgm:cxn modelId="{55E86677-836B-4473-8B02-E613B06A1D94}" type="presParOf" srcId="{7459EE79-2D18-4397-8E4D-A8CE2D3ED3AD}" destId="{5E3368F1-7E31-4980-A8D4-55A2A7653695}" srcOrd="2" destOrd="0" presId="urn:microsoft.com/office/officeart/2005/8/layout/hierarchy1"/>
    <dgm:cxn modelId="{50F58A8B-B026-4833-92BD-A5A39FB978A8}" type="presParOf" srcId="{7459EE79-2D18-4397-8E4D-A8CE2D3ED3AD}" destId="{2AD65C26-DDB1-4387-A857-A21AF0229549}" srcOrd="3" destOrd="0" presId="urn:microsoft.com/office/officeart/2005/8/layout/hierarchy1"/>
    <dgm:cxn modelId="{3B47B833-65A6-45F0-BE32-BCDB1F9AD20D}" type="presParOf" srcId="{2AD65C26-DDB1-4387-A857-A21AF0229549}" destId="{98C39947-D1F6-4AF2-B6C5-C259F3427A41}" srcOrd="0" destOrd="0" presId="urn:microsoft.com/office/officeart/2005/8/layout/hierarchy1"/>
    <dgm:cxn modelId="{E4A2C730-5E97-48AA-894E-0D900907B829}" type="presParOf" srcId="{98C39947-D1F6-4AF2-B6C5-C259F3427A41}" destId="{03FC033A-51CC-4631-9D93-DFE59ED55C1F}" srcOrd="0" destOrd="0" presId="urn:microsoft.com/office/officeart/2005/8/layout/hierarchy1"/>
    <dgm:cxn modelId="{8881482A-4F10-4FD4-9F64-7E8450B6479C}" type="presParOf" srcId="{98C39947-D1F6-4AF2-B6C5-C259F3427A41}" destId="{3E0C20C1-53FB-4135-BE6B-D35E27FDE7C4}" srcOrd="1" destOrd="0" presId="urn:microsoft.com/office/officeart/2005/8/layout/hierarchy1"/>
    <dgm:cxn modelId="{B01CC838-D9B2-493B-9076-C8D5BE640F8F}" type="presParOf" srcId="{2AD65C26-DDB1-4387-A857-A21AF0229549}" destId="{EAA1791D-0A57-4839-844E-DF0545EFAD38}" srcOrd="1" destOrd="0" presId="urn:microsoft.com/office/officeart/2005/8/layout/hierarchy1"/>
    <dgm:cxn modelId="{8211A4A0-2FD7-46D7-9E02-66DF981BB148}" type="presParOf" srcId="{EAA1791D-0A57-4839-844E-DF0545EFAD38}" destId="{EFFB8083-8768-44DF-9D38-CAA5E4AF1999}" srcOrd="0" destOrd="0" presId="urn:microsoft.com/office/officeart/2005/8/layout/hierarchy1"/>
    <dgm:cxn modelId="{14A40BEB-12D4-4836-A4EB-C049EEA3B7F4}" type="presParOf" srcId="{EAA1791D-0A57-4839-844E-DF0545EFAD38}" destId="{BCF77592-E0F4-420F-AE7E-9405821F79A7}" srcOrd="1" destOrd="0" presId="urn:microsoft.com/office/officeart/2005/8/layout/hierarchy1"/>
    <dgm:cxn modelId="{A843E9BF-6E64-43FC-9A38-D7B18B2830A6}" type="presParOf" srcId="{BCF77592-E0F4-420F-AE7E-9405821F79A7}" destId="{AA842B6F-293E-4922-B85D-C2E42288AB5F}" srcOrd="0" destOrd="0" presId="urn:microsoft.com/office/officeart/2005/8/layout/hierarchy1"/>
    <dgm:cxn modelId="{BDDDD6E3-AB06-44F0-8398-71C8274079D6}" type="presParOf" srcId="{AA842B6F-293E-4922-B85D-C2E42288AB5F}" destId="{C26BCD5B-5A41-4A82-9719-F45821741218}" srcOrd="0" destOrd="0" presId="urn:microsoft.com/office/officeart/2005/8/layout/hierarchy1"/>
    <dgm:cxn modelId="{95DAEF99-F982-4BFB-B7E7-F2A5AC8BA02A}" type="presParOf" srcId="{AA842B6F-293E-4922-B85D-C2E42288AB5F}" destId="{3DFDB621-E006-4C6B-A7CB-4C3BD46FFC0F}" srcOrd="1" destOrd="0" presId="urn:microsoft.com/office/officeart/2005/8/layout/hierarchy1"/>
    <dgm:cxn modelId="{B79BF252-49A2-48CF-AEDB-701A81499C47}" type="presParOf" srcId="{BCF77592-E0F4-420F-AE7E-9405821F79A7}" destId="{66F65B8E-5DDC-4303-9DF6-C23B1BAD5A60}" srcOrd="1" destOrd="0" presId="urn:microsoft.com/office/officeart/2005/8/layout/hierarchy1"/>
    <dgm:cxn modelId="{029D5F78-D979-4D4F-B44E-F3E6AC373B41}" type="presParOf" srcId="{EAA1791D-0A57-4839-844E-DF0545EFAD38}" destId="{4DB9B5CF-3495-42DF-8F5F-E0284E81EEEE}" srcOrd="2" destOrd="0" presId="urn:microsoft.com/office/officeart/2005/8/layout/hierarchy1"/>
    <dgm:cxn modelId="{B25F78C7-C279-4711-86B9-9F8F19B7BC4C}" type="presParOf" srcId="{EAA1791D-0A57-4839-844E-DF0545EFAD38}" destId="{1AD0DB30-A63E-47B6-A76E-15BBCE8EEBC1}" srcOrd="3" destOrd="0" presId="urn:microsoft.com/office/officeart/2005/8/layout/hierarchy1"/>
    <dgm:cxn modelId="{046E6E77-3939-467B-8E3B-A5FF8D40F185}" type="presParOf" srcId="{1AD0DB30-A63E-47B6-A76E-15BBCE8EEBC1}" destId="{B171DB56-A17C-4030-8BC3-71AAB40F8B72}" srcOrd="0" destOrd="0" presId="urn:microsoft.com/office/officeart/2005/8/layout/hierarchy1"/>
    <dgm:cxn modelId="{5AB8655C-D7F7-4D10-9D84-85E5A9645F3D}" type="presParOf" srcId="{B171DB56-A17C-4030-8BC3-71AAB40F8B72}" destId="{1269AB10-1E99-4F8D-8562-B72962FB7C03}" srcOrd="0" destOrd="0" presId="urn:microsoft.com/office/officeart/2005/8/layout/hierarchy1"/>
    <dgm:cxn modelId="{9E2D4C7D-9C89-4B4C-A05A-AF51B05BC1F3}" type="presParOf" srcId="{B171DB56-A17C-4030-8BC3-71AAB40F8B72}" destId="{8D1F26D9-E5B6-4B8E-8A3F-65A5457C0CCD}" srcOrd="1" destOrd="0" presId="urn:microsoft.com/office/officeart/2005/8/layout/hierarchy1"/>
    <dgm:cxn modelId="{3646B762-BEF7-4AAA-893B-3BAE052E135A}" type="presParOf" srcId="{1AD0DB30-A63E-47B6-A76E-15BBCE8EEBC1}" destId="{FD49F560-4FF1-4E2D-821E-0028FBECDFE0}" srcOrd="1" destOrd="0" presId="urn:microsoft.com/office/officeart/2005/8/layout/hierarchy1"/>
    <dgm:cxn modelId="{16941CE1-9690-4E34-9CF3-75F7B9ED68FC}" type="presParOf" srcId="{7459EE79-2D18-4397-8E4D-A8CE2D3ED3AD}" destId="{8C573A1C-056C-405E-AF83-AAE8B967F6BA}" srcOrd="4" destOrd="0" presId="urn:microsoft.com/office/officeart/2005/8/layout/hierarchy1"/>
    <dgm:cxn modelId="{20009191-8E89-4AF9-A51A-CA3F81717F6F}" type="presParOf" srcId="{7459EE79-2D18-4397-8E4D-A8CE2D3ED3AD}" destId="{BFBF9860-7FE7-4C8F-A6A6-904DB2546B2F}" srcOrd="5" destOrd="0" presId="urn:microsoft.com/office/officeart/2005/8/layout/hierarchy1"/>
    <dgm:cxn modelId="{8663BE2D-2374-4AA2-9060-808B2F79C5F4}" type="presParOf" srcId="{BFBF9860-7FE7-4C8F-A6A6-904DB2546B2F}" destId="{453EE7C1-FE6B-43F8-B4C6-C0AB7953D8B1}" srcOrd="0" destOrd="0" presId="urn:microsoft.com/office/officeart/2005/8/layout/hierarchy1"/>
    <dgm:cxn modelId="{04E61F1B-DCFA-476B-BDF0-0C238A4FCBC2}" type="presParOf" srcId="{453EE7C1-FE6B-43F8-B4C6-C0AB7953D8B1}" destId="{BA1D1F3D-FA5F-4BB7-A365-482693732B21}" srcOrd="0" destOrd="0" presId="urn:microsoft.com/office/officeart/2005/8/layout/hierarchy1"/>
    <dgm:cxn modelId="{0FAB88E4-8DD4-4B43-A4CF-51DF9702913D}" type="presParOf" srcId="{453EE7C1-FE6B-43F8-B4C6-C0AB7953D8B1}" destId="{57ADB566-AB9C-4A83-9B65-F20A8D71BAFD}" srcOrd="1" destOrd="0" presId="urn:microsoft.com/office/officeart/2005/8/layout/hierarchy1"/>
    <dgm:cxn modelId="{94A88BC9-24E8-4334-B6BA-F7A7FD17C5EA}" type="presParOf" srcId="{BFBF9860-7FE7-4C8F-A6A6-904DB2546B2F}" destId="{BA237542-3E06-4E70-99FD-E4D03A884240}" srcOrd="1" destOrd="0" presId="urn:microsoft.com/office/officeart/2005/8/layout/hierarchy1"/>
    <dgm:cxn modelId="{D02026CC-16C5-421E-BFE9-CCEF036628A9}" type="presParOf" srcId="{BA237542-3E06-4E70-99FD-E4D03A884240}" destId="{D0ADF65A-797C-4F57-9297-FE2589A90BAD}" srcOrd="0" destOrd="0" presId="urn:microsoft.com/office/officeart/2005/8/layout/hierarchy1"/>
    <dgm:cxn modelId="{ACE26689-DACF-4B99-8892-0D189F15BD1C}" type="presParOf" srcId="{BA237542-3E06-4E70-99FD-E4D03A884240}" destId="{E7F1CA43-A331-47B4-9591-6C9ECA98BE11}" srcOrd="1" destOrd="0" presId="urn:microsoft.com/office/officeart/2005/8/layout/hierarchy1"/>
    <dgm:cxn modelId="{65D7EAE5-FF76-4C9F-A32F-1BC32D2060F4}" type="presParOf" srcId="{E7F1CA43-A331-47B4-9591-6C9ECA98BE11}" destId="{EB616EBF-E927-45CF-B8F5-034CEA68F5CB}" srcOrd="0" destOrd="0" presId="urn:microsoft.com/office/officeart/2005/8/layout/hierarchy1"/>
    <dgm:cxn modelId="{14E2D734-25EA-4E3D-84A1-403BEA0EEA13}" type="presParOf" srcId="{EB616EBF-E927-45CF-B8F5-034CEA68F5CB}" destId="{E97B48A0-15CF-408B-8645-71D3CF32F635}" srcOrd="0" destOrd="0" presId="urn:microsoft.com/office/officeart/2005/8/layout/hierarchy1"/>
    <dgm:cxn modelId="{D5538381-E840-469D-9FCE-A1264D8673A2}" type="presParOf" srcId="{EB616EBF-E927-45CF-B8F5-034CEA68F5CB}" destId="{52AE513F-76D0-467E-9E5B-9821D539B89E}" srcOrd="1" destOrd="0" presId="urn:microsoft.com/office/officeart/2005/8/layout/hierarchy1"/>
    <dgm:cxn modelId="{7A879977-41A4-4278-852F-C801E39BA880}" type="presParOf" srcId="{E7F1CA43-A331-47B4-9591-6C9ECA98BE11}" destId="{1DE69FD8-D141-41E2-A69F-7730846A9004}" srcOrd="1" destOrd="0" presId="urn:microsoft.com/office/officeart/2005/8/layout/hierarchy1"/>
    <dgm:cxn modelId="{5CB30001-5953-4603-B38E-426D795E0445}" type="presParOf" srcId="{49D65754-61CE-4518-BAEC-435E27E438E4}" destId="{CD8C8CDA-7DDD-49EE-B5F2-B782791835F6}" srcOrd="2" destOrd="0" presId="urn:microsoft.com/office/officeart/2005/8/layout/hierarchy1"/>
    <dgm:cxn modelId="{2A79A2E8-41F8-4C24-B49A-B0A4557D9953}" type="presParOf" srcId="{49D65754-61CE-4518-BAEC-435E27E438E4}" destId="{5A721466-3CD5-474D-8C03-D621B6295E7B}" srcOrd="3" destOrd="0" presId="urn:microsoft.com/office/officeart/2005/8/layout/hierarchy1"/>
    <dgm:cxn modelId="{AD685897-8FFF-4DA5-B48D-2C764B62B0ED}" type="presParOf" srcId="{5A721466-3CD5-474D-8C03-D621B6295E7B}" destId="{028A8212-AAA8-45E0-9861-9510F588F4AE}" srcOrd="0" destOrd="0" presId="urn:microsoft.com/office/officeart/2005/8/layout/hierarchy1"/>
    <dgm:cxn modelId="{01F2A79E-3FAC-41F0-8B19-C36039BD06F5}" type="presParOf" srcId="{028A8212-AAA8-45E0-9861-9510F588F4AE}" destId="{A876BB36-0085-4569-B540-747CAF3A2825}" srcOrd="0" destOrd="0" presId="urn:microsoft.com/office/officeart/2005/8/layout/hierarchy1"/>
    <dgm:cxn modelId="{EB4B785A-CF0D-41B0-A610-DFA667D5973D}" type="presParOf" srcId="{028A8212-AAA8-45E0-9861-9510F588F4AE}" destId="{6AA2ABB4-3DF2-489A-9D6C-30CE58BF979D}" srcOrd="1" destOrd="0" presId="urn:microsoft.com/office/officeart/2005/8/layout/hierarchy1"/>
    <dgm:cxn modelId="{5F5FCB0A-EA97-4D51-97DE-AC401A898789}" type="presParOf" srcId="{5A721466-3CD5-474D-8C03-D621B6295E7B}" destId="{69FD8369-CBFF-4712-A4D3-8CFFB0F151CD}" srcOrd="1" destOrd="0" presId="urn:microsoft.com/office/officeart/2005/8/layout/hierarchy1"/>
    <dgm:cxn modelId="{98BFA73E-5546-4EE8-86F2-44AD46DDF6E9}" type="presParOf" srcId="{69FD8369-CBFF-4712-A4D3-8CFFB0F151CD}" destId="{17B75321-3E0E-457B-BF49-45C488BBBC26}" srcOrd="0" destOrd="0" presId="urn:microsoft.com/office/officeart/2005/8/layout/hierarchy1"/>
    <dgm:cxn modelId="{4763F789-F572-44CD-9803-258F9B0B53E3}" type="presParOf" srcId="{69FD8369-CBFF-4712-A4D3-8CFFB0F151CD}" destId="{A2E12F2A-FA3F-48B9-9679-CA388FBC4EF9}" srcOrd="1" destOrd="0" presId="urn:microsoft.com/office/officeart/2005/8/layout/hierarchy1"/>
    <dgm:cxn modelId="{79F4DDCA-8B17-4745-8D4C-38055BA9C1DD}" type="presParOf" srcId="{A2E12F2A-FA3F-48B9-9679-CA388FBC4EF9}" destId="{E3369429-4434-493F-899D-54F311BD6BC1}" srcOrd="0" destOrd="0" presId="urn:microsoft.com/office/officeart/2005/8/layout/hierarchy1"/>
    <dgm:cxn modelId="{655AD2AA-5FFE-4DBB-8494-FFCD14705620}" type="presParOf" srcId="{E3369429-4434-493F-899D-54F311BD6BC1}" destId="{1B692522-1F57-4B54-8C83-842C3C2EFA14}" srcOrd="0" destOrd="0" presId="urn:microsoft.com/office/officeart/2005/8/layout/hierarchy1"/>
    <dgm:cxn modelId="{62E830EB-5467-495E-A41C-6FD971CCA52A}" type="presParOf" srcId="{E3369429-4434-493F-899D-54F311BD6BC1}" destId="{8AB19A4D-76BC-45EA-B61B-FE566E6A9323}" srcOrd="1" destOrd="0" presId="urn:microsoft.com/office/officeart/2005/8/layout/hierarchy1"/>
    <dgm:cxn modelId="{9912AF69-DD26-43E1-AFC2-BDE490AA69CE}" type="presParOf" srcId="{A2E12F2A-FA3F-48B9-9679-CA388FBC4EF9}" destId="{F690C0AB-63E3-4BB8-B858-C414887A9919}" srcOrd="1" destOrd="0" presId="urn:microsoft.com/office/officeart/2005/8/layout/hierarchy1"/>
    <dgm:cxn modelId="{C18AB223-D9FF-4449-B753-CCD96FEC739C}" type="presParOf" srcId="{69FD8369-CBFF-4712-A4D3-8CFFB0F151CD}" destId="{3B0E3EBF-3ABE-4D42-B2F4-EABCAB5F8026}" srcOrd="2" destOrd="0" presId="urn:microsoft.com/office/officeart/2005/8/layout/hierarchy1"/>
    <dgm:cxn modelId="{32641B9D-888F-4908-A278-D889DE474919}" type="presParOf" srcId="{69FD8369-CBFF-4712-A4D3-8CFFB0F151CD}" destId="{C9040D5F-0F52-4CDB-A889-0CFFC97C479A}" srcOrd="3" destOrd="0" presId="urn:microsoft.com/office/officeart/2005/8/layout/hierarchy1"/>
    <dgm:cxn modelId="{B2FFE9A6-6FBC-478A-A592-A452A653C702}" type="presParOf" srcId="{C9040D5F-0F52-4CDB-A889-0CFFC97C479A}" destId="{4D4E3496-6B67-4EBB-AFF8-D9AFE97F25DD}" srcOrd="0" destOrd="0" presId="urn:microsoft.com/office/officeart/2005/8/layout/hierarchy1"/>
    <dgm:cxn modelId="{B24AF056-C161-4039-BB40-6A95CDB44938}" type="presParOf" srcId="{4D4E3496-6B67-4EBB-AFF8-D9AFE97F25DD}" destId="{C1CB3AFD-D6E8-4E2E-B036-B481BFE38F04}" srcOrd="0" destOrd="0" presId="urn:microsoft.com/office/officeart/2005/8/layout/hierarchy1"/>
    <dgm:cxn modelId="{CF78FC98-E706-448D-900E-53AEA0D853BB}" type="presParOf" srcId="{4D4E3496-6B67-4EBB-AFF8-D9AFE97F25DD}" destId="{642D1B04-1B8B-4E75-A206-3EB50443817D}" srcOrd="1" destOrd="0" presId="urn:microsoft.com/office/officeart/2005/8/layout/hierarchy1"/>
    <dgm:cxn modelId="{5C9790C8-2CB1-4352-87B3-8D3B219B037E}" type="presParOf" srcId="{C9040D5F-0F52-4CDB-A889-0CFFC97C479A}" destId="{22EFDFAF-FA6F-4ED9-8D62-05AD59968C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CAD488-673F-490F-9DCB-D095DE8F478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CF017-7F2B-41F2-ACC4-5B22037E8CA7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341D0EF7-8276-457A-9BF0-78F1E310A724}" type="parTrans" cxnId="{6C95F9FF-CB9C-4D7C-A5BD-7A6713B7528F}">
      <dgm:prSet/>
      <dgm:spPr/>
      <dgm:t>
        <a:bodyPr/>
        <a:lstStyle/>
        <a:p>
          <a:endParaRPr lang="en-US"/>
        </a:p>
      </dgm:t>
    </dgm:pt>
    <dgm:pt modelId="{40FCB0B4-4F85-4B88-8229-2D61341709F0}" type="sibTrans" cxnId="{6C95F9FF-CB9C-4D7C-A5BD-7A6713B7528F}">
      <dgm:prSet/>
      <dgm:spPr/>
      <dgm:t>
        <a:bodyPr/>
        <a:lstStyle/>
        <a:p>
          <a:endParaRPr lang="en-US"/>
        </a:p>
      </dgm:t>
    </dgm:pt>
    <dgm:pt modelId="{56C2388D-6C82-4D3F-BB91-1B792E747F58}">
      <dgm:prSet phldrT="[Text]"/>
      <dgm:spPr/>
      <dgm:t>
        <a:bodyPr/>
        <a:lstStyle/>
        <a:p>
          <a:r>
            <a:rPr lang="en-US" dirty="0" smtClean="0"/>
            <a:t>Resolution Optimal</a:t>
          </a:r>
          <a:endParaRPr lang="en-US" dirty="0"/>
        </a:p>
      </dgm:t>
    </dgm:pt>
    <dgm:pt modelId="{D8D2EBFA-E92B-487A-A6D2-59362D8CA5CE}" type="parTrans" cxnId="{E53C5665-5A33-4296-AF04-C23C89317745}">
      <dgm:prSet/>
      <dgm:spPr/>
      <dgm:t>
        <a:bodyPr/>
        <a:lstStyle/>
        <a:p>
          <a:endParaRPr lang="en-US"/>
        </a:p>
      </dgm:t>
    </dgm:pt>
    <dgm:pt modelId="{D4C70AF5-B8F7-4C98-9747-4627DCFC87AB}" type="sibTrans" cxnId="{E53C5665-5A33-4296-AF04-C23C89317745}">
      <dgm:prSet/>
      <dgm:spPr/>
      <dgm:t>
        <a:bodyPr/>
        <a:lstStyle/>
        <a:p>
          <a:endParaRPr lang="en-US"/>
        </a:p>
      </dgm:t>
    </dgm:pt>
    <dgm:pt modelId="{3EF5026E-A377-4B2F-A970-607947621886}">
      <dgm:prSet phldrT="[Text]"/>
      <dgm:spPr/>
      <dgm:t>
        <a:bodyPr/>
        <a:lstStyle/>
        <a:p>
          <a:r>
            <a:rPr lang="en-US" dirty="0" smtClean="0"/>
            <a:t>Resolution Complete</a:t>
          </a:r>
          <a:endParaRPr lang="en-US" dirty="0"/>
        </a:p>
      </dgm:t>
    </dgm:pt>
    <dgm:pt modelId="{849A9439-D09D-416A-82F6-6811A15977B3}" type="parTrans" cxnId="{581F1260-3459-43C1-A273-EE3FCEAC79BD}">
      <dgm:prSet/>
      <dgm:spPr/>
      <dgm:t>
        <a:bodyPr/>
        <a:lstStyle/>
        <a:p>
          <a:endParaRPr lang="en-US"/>
        </a:p>
      </dgm:t>
    </dgm:pt>
    <dgm:pt modelId="{93FCCB78-7ACB-4848-8FC2-C35F92E22315}" type="sibTrans" cxnId="{581F1260-3459-43C1-A273-EE3FCEAC79BD}">
      <dgm:prSet/>
      <dgm:spPr/>
      <dgm:t>
        <a:bodyPr/>
        <a:lstStyle/>
        <a:p>
          <a:endParaRPr lang="en-US"/>
        </a:p>
      </dgm:t>
    </dgm:pt>
    <dgm:pt modelId="{9C19D8FA-ADEE-4F16-94C9-9177D9C93D98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623F6D0F-0A1F-44FB-901A-D8699A8CCFCF}" type="parTrans" cxnId="{B8046FEE-4400-4E63-8EF8-231C7F600BAC}">
      <dgm:prSet/>
      <dgm:spPr/>
      <dgm:t>
        <a:bodyPr/>
        <a:lstStyle/>
        <a:p>
          <a:endParaRPr lang="en-US"/>
        </a:p>
      </dgm:t>
    </dgm:pt>
    <dgm:pt modelId="{8A6913E5-AC46-4F06-A266-58FA67CF6451}" type="sibTrans" cxnId="{B8046FEE-4400-4E63-8EF8-231C7F600BAC}">
      <dgm:prSet/>
      <dgm:spPr/>
      <dgm:t>
        <a:bodyPr/>
        <a:lstStyle/>
        <a:p>
          <a:endParaRPr lang="en-US"/>
        </a:p>
      </dgm:t>
    </dgm:pt>
    <dgm:pt modelId="{9858445A-A202-4921-AB37-3F25F5682C4D}">
      <dgm:prSet phldrT="[Text]"/>
      <dgm:spPr/>
      <dgm:t>
        <a:bodyPr/>
        <a:lstStyle/>
        <a:p>
          <a:r>
            <a:rPr lang="en-US" dirty="0" smtClean="0"/>
            <a:t>Time Complexity</a:t>
          </a:r>
          <a:endParaRPr lang="en-US" dirty="0"/>
        </a:p>
      </dgm:t>
    </dgm:pt>
    <dgm:pt modelId="{9EC7C3BB-2511-4AA2-9076-08AE4E268B88}" type="parTrans" cxnId="{CD66FDEF-3A40-46ED-9CC7-53F9AFDAF534}">
      <dgm:prSet/>
      <dgm:spPr/>
      <dgm:t>
        <a:bodyPr/>
        <a:lstStyle/>
        <a:p>
          <a:endParaRPr lang="en-US"/>
        </a:p>
      </dgm:t>
    </dgm:pt>
    <dgm:pt modelId="{CBAF0C6D-8D34-4F48-BD08-131BE4AF6809}" type="sibTrans" cxnId="{CD66FDEF-3A40-46ED-9CC7-53F9AFDAF534}">
      <dgm:prSet/>
      <dgm:spPr/>
      <dgm:t>
        <a:bodyPr/>
        <a:lstStyle/>
        <a:p>
          <a:endParaRPr lang="en-US"/>
        </a:p>
      </dgm:t>
    </dgm:pt>
    <dgm:pt modelId="{21B2B84A-5BD4-495C-84E8-61EED10B3F59}">
      <dgm:prSet phldrT="[Text]"/>
      <dgm:spPr/>
      <dgm:t>
        <a:bodyPr/>
        <a:lstStyle/>
        <a:p>
          <a:r>
            <a:rPr lang="en-US" dirty="0" smtClean="0"/>
            <a:t>Discrete states</a:t>
          </a:r>
          <a:endParaRPr lang="en-US" dirty="0"/>
        </a:p>
      </dgm:t>
    </dgm:pt>
    <dgm:pt modelId="{120B9A5F-7404-4E00-BAE3-DD71FEDD8A06}" type="parTrans" cxnId="{E7EFEFD0-A2EB-4467-9C98-375D75D4F2A3}">
      <dgm:prSet/>
      <dgm:spPr/>
      <dgm:t>
        <a:bodyPr/>
        <a:lstStyle/>
        <a:p>
          <a:endParaRPr lang="en-US"/>
        </a:p>
      </dgm:t>
    </dgm:pt>
    <dgm:pt modelId="{E25E8933-B785-401D-AE7F-2B0E9BADD89E}" type="sibTrans" cxnId="{E7EFEFD0-A2EB-4467-9C98-375D75D4F2A3}">
      <dgm:prSet/>
      <dgm:spPr/>
      <dgm:t>
        <a:bodyPr/>
        <a:lstStyle/>
        <a:p>
          <a:endParaRPr lang="en-US"/>
        </a:p>
      </dgm:t>
    </dgm:pt>
    <dgm:pt modelId="{189B146C-693D-4871-983D-E90FBE898A68}">
      <dgm:prSet phldrT="[Text]"/>
      <dgm:spPr/>
      <dgm:t>
        <a:bodyPr/>
        <a:lstStyle/>
        <a:p>
          <a:r>
            <a:rPr lang="en-US" dirty="0" smtClean="0"/>
            <a:t>Discrete action sets </a:t>
          </a:r>
          <a:endParaRPr lang="en-US" dirty="0"/>
        </a:p>
      </dgm:t>
    </dgm:pt>
    <dgm:pt modelId="{EDEFC961-B4B8-4FF9-B8DC-93CA76D6C4B0}" type="parTrans" cxnId="{8E73A4D8-655D-461E-A0BB-3DEB2858FC24}">
      <dgm:prSet/>
      <dgm:spPr/>
      <dgm:t>
        <a:bodyPr/>
        <a:lstStyle/>
        <a:p>
          <a:endParaRPr lang="en-US"/>
        </a:p>
      </dgm:t>
    </dgm:pt>
    <dgm:pt modelId="{D98AE1EA-D75C-4F32-8950-CBA5D7B072E7}" type="sibTrans" cxnId="{8E73A4D8-655D-461E-A0BB-3DEB2858FC24}">
      <dgm:prSet/>
      <dgm:spPr/>
      <dgm:t>
        <a:bodyPr/>
        <a:lstStyle/>
        <a:p>
          <a:endParaRPr lang="en-US"/>
        </a:p>
      </dgm:t>
    </dgm:pt>
    <dgm:pt modelId="{80A7E957-A3C9-4A74-AC91-F271EED7C4E0}">
      <dgm:prSet phldrT="[Text]"/>
      <dgm:spPr/>
      <dgm:t>
        <a:bodyPr/>
        <a:lstStyle/>
        <a:p>
          <a:r>
            <a:rPr lang="en-US" dirty="0" err="1" smtClean="0"/>
            <a:t>Holonomicity</a:t>
          </a:r>
          <a:r>
            <a:rPr lang="en-US" dirty="0" smtClean="0"/>
            <a:t>*  </a:t>
          </a:r>
          <a:endParaRPr lang="en-US" dirty="0"/>
        </a:p>
      </dgm:t>
    </dgm:pt>
    <dgm:pt modelId="{9000CE77-C178-44E7-8F7A-5575126B7A87}" type="parTrans" cxnId="{7CA59300-E1E4-4635-9AFA-FCC9E56F23A1}">
      <dgm:prSet/>
      <dgm:spPr/>
    </dgm:pt>
    <dgm:pt modelId="{FFD6DC9E-F0DF-4DC2-B700-9D5BB48B49AA}" type="sibTrans" cxnId="{7CA59300-E1E4-4635-9AFA-FCC9E56F23A1}">
      <dgm:prSet/>
      <dgm:spPr/>
    </dgm:pt>
    <dgm:pt modelId="{FEE5C635-3EAC-490B-BE32-06E21876C431}">
      <dgm:prSet phldrT="[Text]"/>
      <dgm:spPr/>
      <dgm:t>
        <a:bodyPr/>
        <a:lstStyle/>
        <a:p>
          <a:r>
            <a:rPr lang="en-US" dirty="0" smtClean="0"/>
            <a:t>Research </a:t>
          </a:r>
          <a:endParaRPr lang="en-US" dirty="0"/>
        </a:p>
      </dgm:t>
    </dgm:pt>
    <dgm:pt modelId="{788FFE34-BF3D-4D1F-9396-4701E77C937A}" type="parTrans" cxnId="{FA41DA75-6288-4CD7-BF08-47035BB6F6B1}">
      <dgm:prSet/>
      <dgm:spPr/>
    </dgm:pt>
    <dgm:pt modelId="{85A96CE9-03A4-4386-B9A0-AE3CD20B652D}" type="sibTrans" cxnId="{FA41DA75-6288-4CD7-BF08-47035BB6F6B1}">
      <dgm:prSet/>
      <dgm:spPr/>
    </dgm:pt>
    <dgm:pt modelId="{47C89F6F-99E3-4A7C-9976-B63A85CC1F36}">
      <dgm:prSet phldrT="[Text]"/>
      <dgm:spPr/>
      <dgm:t>
        <a:bodyPr/>
        <a:lstStyle/>
        <a:p>
          <a:r>
            <a:rPr lang="en-US" dirty="0" smtClean="0"/>
            <a:t>Dynamic A* (D*)</a:t>
          </a:r>
          <a:endParaRPr lang="en-US" dirty="0"/>
        </a:p>
      </dgm:t>
    </dgm:pt>
    <dgm:pt modelId="{B127B68C-6A79-4583-BEE4-95079B51F2CC}" type="parTrans" cxnId="{4949E420-7C12-4F1B-AD22-D3CE7F205957}">
      <dgm:prSet/>
      <dgm:spPr/>
    </dgm:pt>
    <dgm:pt modelId="{34205435-3A80-4D30-BFDC-42E6C50EEFEE}" type="sibTrans" cxnId="{4949E420-7C12-4F1B-AD22-D3CE7F205957}">
      <dgm:prSet/>
      <dgm:spPr/>
    </dgm:pt>
    <dgm:pt modelId="{C20CEDFA-AB18-465D-8959-CFDC7A18C503}">
      <dgm:prSet phldrT="[Text]"/>
      <dgm:spPr/>
      <dgm:t>
        <a:bodyPr/>
        <a:lstStyle/>
        <a:p>
          <a:r>
            <a:rPr lang="en-US" dirty="0" smtClean="0"/>
            <a:t>Any theta A*</a:t>
          </a:r>
          <a:endParaRPr lang="en-US" dirty="0"/>
        </a:p>
      </dgm:t>
    </dgm:pt>
    <dgm:pt modelId="{813CF68A-C919-4C04-A608-3BC0D6C1C166}" type="parTrans" cxnId="{51540B45-8494-4480-9B1A-1D7E5E8092F0}">
      <dgm:prSet/>
      <dgm:spPr/>
    </dgm:pt>
    <dgm:pt modelId="{B4DD2B57-00DB-4C26-BC27-033E8E36AA57}" type="sibTrans" cxnId="{51540B45-8494-4480-9B1A-1D7E5E8092F0}">
      <dgm:prSet/>
      <dgm:spPr/>
    </dgm:pt>
    <dgm:pt modelId="{B2E82E34-53D3-46F7-997C-99C591A38F7B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ε</a:t>
          </a:r>
          <a:r>
            <a:rPr lang="en-US" dirty="0" smtClean="0">
              <a:latin typeface="Times New Roman"/>
              <a:cs typeface="Times New Roman"/>
            </a:rPr>
            <a:t> optimal A*</a:t>
          </a:r>
          <a:endParaRPr lang="en-US" dirty="0"/>
        </a:p>
      </dgm:t>
    </dgm:pt>
    <dgm:pt modelId="{12418E46-E650-4400-8615-D6F7EE327E83}" type="parTrans" cxnId="{8FA7312F-5118-4D1A-9711-88AE31FE4291}">
      <dgm:prSet/>
      <dgm:spPr/>
    </dgm:pt>
    <dgm:pt modelId="{AF6B891D-BB3C-40F0-ABB1-330EDA4377B1}" type="sibTrans" cxnId="{8FA7312F-5118-4D1A-9711-88AE31FE4291}">
      <dgm:prSet/>
      <dgm:spPr/>
    </dgm:pt>
    <dgm:pt modelId="{0E3DA520-1233-452D-B6C2-21E51300D72B}" type="pres">
      <dgm:prSet presAssocID="{B3CAD488-673F-490F-9DCB-D095DE8F4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B594B-1320-4572-86B6-9DF89D0FC829}" type="pres">
      <dgm:prSet presAssocID="{A4ACF017-7F2B-41F2-ACC4-5B22037E8CA7}" presName="composite" presStyleCnt="0"/>
      <dgm:spPr/>
    </dgm:pt>
    <dgm:pt modelId="{D9B88DBB-7D3F-4B20-99BC-AF23F3DCFA3A}" type="pres">
      <dgm:prSet presAssocID="{A4ACF017-7F2B-41F2-ACC4-5B22037E8C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9CFDD-66F2-4398-8285-349E672F1AB0}" type="pres">
      <dgm:prSet presAssocID="{A4ACF017-7F2B-41F2-ACC4-5B22037E8C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FAB3-1F29-46F5-B2E4-CF9350F3A739}" type="pres">
      <dgm:prSet presAssocID="{40FCB0B4-4F85-4B88-8229-2D61341709F0}" presName="space" presStyleCnt="0"/>
      <dgm:spPr/>
    </dgm:pt>
    <dgm:pt modelId="{180949AB-6184-4E66-A6C0-AD4E354DB2DE}" type="pres">
      <dgm:prSet presAssocID="{9C19D8FA-ADEE-4F16-94C9-9177D9C93D98}" presName="composite" presStyleCnt="0"/>
      <dgm:spPr/>
    </dgm:pt>
    <dgm:pt modelId="{90C9BB60-2D20-450C-A54A-E98B44834935}" type="pres">
      <dgm:prSet presAssocID="{9C19D8FA-ADEE-4F16-94C9-9177D9C93D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0ABC-43A5-4DBC-94D1-D44F804A4581}" type="pres">
      <dgm:prSet presAssocID="{9C19D8FA-ADEE-4F16-94C9-9177D9C93D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721D-7E7A-486C-98B5-F20EE5B68449}" type="pres">
      <dgm:prSet presAssocID="{8A6913E5-AC46-4F06-A266-58FA67CF6451}" presName="space" presStyleCnt="0"/>
      <dgm:spPr/>
    </dgm:pt>
    <dgm:pt modelId="{2F7CB264-49E0-41E7-A71C-9715214FE815}" type="pres">
      <dgm:prSet presAssocID="{FEE5C635-3EAC-490B-BE32-06E21876C431}" presName="composite" presStyleCnt="0"/>
      <dgm:spPr/>
    </dgm:pt>
    <dgm:pt modelId="{969C2036-61BA-4064-A73C-1B28B5CCC21A}" type="pres">
      <dgm:prSet presAssocID="{FEE5C635-3EAC-490B-BE32-06E21876C4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46918-43E7-4C22-9A91-0691A9A61C5A}" type="pres">
      <dgm:prSet presAssocID="{FEE5C635-3EAC-490B-BE32-06E21876C4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5F9FF-CB9C-4D7C-A5BD-7A6713B7528F}" srcId="{B3CAD488-673F-490F-9DCB-D095DE8F4786}" destId="{A4ACF017-7F2B-41F2-ACC4-5B22037E8CA7}" srcOrd="0" destOrd="0" parTransId="{341D0EF7-8276-457A-9BF0-78F1E310A724}" sibTransId="{40FCB0B4-4F85-4B88-8229-2D61341709F0}"/>
    <dgm:cxn modelId="{FA41DA75-6288-4CD7-BF08-47035BB6F6B1}" srcId="{B3CAD488-673F-490F-9DCB-D095DE8F4786}" destId="{FEE5C635-3EAC-490B-BE32-06E21876C431}" srcOrd="2" destOrd="0" parTransId="{788FFE34-BF3D-4D1F-9396-4701E77C937A}" sibTransId="{85A96CE9-03A4-4386-B9A0-AE3CD20B652D}"/>
    <dgm:cxn modelId="{CFEB73B2-8850-4DA0-8364-7E5A92DB5AFE}" type="presOf" srcId="{9C19D8FA-ADEE-4F16-94C9-9177D9C93D98}" destId="{90C9BB60-2D20-450C-A54A-E98B44834935}" srcOrd="0" destOrd="0" presId="urn:microsoft.com/office/officeart/2005/8/layout/hList1"/>
    <dgm:cxn modelId="{CD66FDEF-3A40-46ED-9CC7-53F9AFDAF534}" srcId="{9C19D8FA-ADEE-4F16-94C9-9177D9C93D98}" destId="{9858445A-A202-4921-AB37-3F25F5682C4D}" srcOrd="0" destOrd="0" parTransId="{9EC7C3BB-2511-4AA2-9076-08AE4E268B88}" sibTransId="{CBAF0C6D-8D34-4F48-BD08-131BE4AF6809}"/>
    <dgm:cxn modelId="{32A29E4B-EAD8-4C3B-9C19-5CBBB6A24A85}" type="presOf" srcId="{A4ACF017-7F2B-41F2-ACC4-5B22037E8CA7}" destId="{D9B88DBB-7D3F-4B20-99BC-AF23F3DCFA3A}" srcOrd="0" destOrd="0" presId="urn:microsoft.com/office/officeart/2005/8/layout/hList1"/>
    <dgm:cxn modelId="{2EB8067C-8032-4CDF-B717-9D8147DC810E}" type="presOf" srcId="{56C2388D-6C82-4D3F-BB91-1B792E747F58}" destId="{4749CFDD-66F2-4398-8285-349E672F1AB0}" srcOrd="0" destOrd="0" presId="urn:microsoft.com/office/officeart/2005/8/layout/hList1"/>
    <dgm:cxn modelId="{CF5C62CA-1490-417F-B0B4-FD5623EF13C8}" type="presOf" srcId="{3EF5026E-A377-4B2F-A970-607947621886}" destId="{4749CFDD-66F2-4398-8285-349E672F1AB0}" srcOrd="0" destOrd="1" presId="urn:microsoft.com/office/officeart/2005/8/layout/hList1"/>
    <dgm:cxn modelId="{52A46BE3-4DC5-4CDA-BCB4-C3017D5FDB67}" type="presOf" srcId="{21B2B84A-5BD4-495C-84E8-61EED10B3F59}" destId="{00B40ABC-43A5-4DBC-94D1-D44F804A4581}" srcOrd="0" destOrd="1" presId="urn:microsoft.com/office/officeart/2005/8/layout/hList1"/>
    <dgm:cxn modelId="{E53C5665-5A33-4296-AF04-C23C89317745}" srcId="{A4ACF017-7F2B-41F2-ACC4-5B22037E8CA7}" destId="{56C2388D-6C82-4D3F-BB91-1B792E747F58}" srcOrd="0" destOrd="0" parTransId="{D8D2EBFA-E92B-487A-A6D2-59362D8CA5CE}" sibTransId="{D4C70AF5-B8F7-4C98-9747-4627DCFC87AB}"/>
    <dgm:cxn modelId="{4949E420-7C12-4F1B-AD22-D3CE7F205957}" srcId="{FEE5C635-3EAC-490B-BE32-06E21876C431}" destId="{47C89F6F-99E3-4A7C-9976-B63A85CC1F36}" srcOrd="0" destOrd="0" parTransId="{B127B68C-6A79-4583-BEE4-95079B51F2CC}" sibTransId="{34205435-3A80-4D30-BFDC-42E6C50EEFEE}"/>
    <dgm:cxn modelId="{1AFFD3E4-95E4-40E3-A736-A6929E8B4902}" type="presOf" srcId="{FEE5C635-3EAC-490B-BE32-06E21876C431}" destId="{969C2036-61BA-4064-A73C-1B28B5CCC21A}" srcOrd="0" destOrd="0" presId="urn:microsoft.com/office/officeart/2005/8/layout/hList1"/>
    <dgm:cxn modelId="{24A91B1B-9C37-4F5E-B37D-FAF86A3C6F6B}" type="presOf" srcId="{B2E82E34-53D3-46F7-997C-99C591A38F7B}" destId="{96646918-43E7-4C22-9A91-0691A9A61C5A}" srcOrd="0" destOrd="2" presId="urn:microsoft.com/office/officeart/2005/8/layout/hList1"/>
    <dgm:cxn modelId="{D1B737A5-3657-46D7-9174-0B87E5D8877F}" type="presOf" srcId="{47C89F6F-99E3-4A7C-9976-B63A85CC1F36}" destId="{96646918-43E7-4C22-9A91-0691A9A61C5A}" srcOrd="0" destOrd="0" presId="urn:microsoft.com/office/officeart/2005/8/layout/hList1"/>
    <dgm:cxn modelId="{7CA59300-E1E4-4635-9AFA-FCC9E56F23A1}" srcId="{9C19D8FA-ADEE-4F16-94C9-9177D9C93D98}" destId="{80A7E957-A3C9-4A74-AC91-F271EED7C4E0}" srcOrd="3" destOrd="0" parTransId="{9000CE77-C178-44E7-8F7A-5575126B7A87}" sibTransId="{FFD6DC9E-F0DF-4DC2-B700-9D5BB48B49AA}"/>
    <dgm:cxn modelId="{B8046FEE-4400-4E63-8EF8-231C7F600BAC}" srcId="{B3CAD488-673F-490F-9DCB-D095DE8F4786}" destId="{9C19D8FA-ADEE-4F16-94C9-9177D9C93D98}" srcOrd="1" destOrd="0" parTransId="{623F6D0F-0A1F-44FB-901A-D8699A8CCFCF}" sibTransId="{8A6913E5-AC46-4F06-A266-58FA67CF6451}"/>
    <dgm:cxn modelId="{409D10EF-2D38-43BF-8BA6-E7B49392989F}" type="presOf" srcId="{9858445A-A202-4921-AB37-3F25F5682C4D}" destId="{00B40ABC-43A5-4DBC-94D1-D44F804A4581}" srcOrd="0" destOrd="0" presId="urn:microsoft.com/office/officeart/2005/8/layout/hList1"/>
    <dgm:cxn modelId="{8E73A4D8-655D-461E-A0BB-3DEB2858FC24}" srcId="{9C19D8FA-ADEE-4F16-94C9-9177D9C93D98}" destId="{189B146C-693D-4871-983D-E90FBE898A68}" srcOrd="2" destOrd="0" parTransId="{EDEFC961-B4B8-4FF9-B8DC-93CA76D6C4B0}" sibTransId="{D98AE1EA-D75C-4F32-8950-CBA5D7B072E7}"/>
    <dgm:cxn modelId="{8FA7312F-5118-4D1A-9711-88AE31FE4291}" srcId="{FEE5C635-3EAC-490B-BE32-06E21876C431}" destId="{B2E82E34-53D3-46F7-997C-99C591A38F7B}" srcOrd="2" destOrd="0" parTransId="{12418E46-E650-4400-8615-D6F7EE327E83}" sibTransId="{AF6B891D-BB3C-40F0-ABB1-330EDA4377B1}"/>
    <dgm:cxn modelId="{DD5E629F-7E47-4C18-B183-09C365E3FB7B}" type="presOf" srcId="{80A7E957-A3C9-4A74-AC91-F271EED7C4E0}" destId="{00B40ABC-43A5-4DBC-94D1-D44F804A4581}" srcOrd="0" destOrd="3" presId="urn:microsoft.com/office/officeart/2005/8/layout/hList1"/>
    <dgm:cxn modelId="{9A53B32E-831C-4093-A671-6BBC75BFEB03}" type="presOf" srcId="{189B146C-693D-4871-983D-E90FBE898A68}" destId="{00B40ABC-43A5-4DBC-94D1-D44F804A4581}" srcOrd="0" destOrd="2" presId="urn:microsoft.com/office/officeart/2005/8/layout/hList1"/>
    <dgm:cxn modelId="{8DF9A61B-0D60-44EC-952E-720518272BD0}" type="presOf" srcId="{C20CEDFA-AB18-465D-8959-CFDC7A18C503}" destId="{96646918-43E7-4C22-9A91-0691A9A61C5A}" srcOrd="0" destOrd="1" presId="urn:microsoft.com/office/officeart/2005/8/layout/hList1"/>
    <dgm:cxn modelId="{51540B45-8494-4480-9B1A-1D7E5E8092F0}" srcId="{FEE5C635-3EAC-490B-BE32-06E21876C431}" destId="{C20CEDFA-AB18-465D-8959-CFDC7A18C503}" srcOrd="1" destOrd="0" parTransId="{813CF68A-C919-4C04-A608-3BC0D6C1C166}" sibTransId="{B4DD2B57-00DB-4C26-BC27-033E8E36AA57}"/>
    <dgm:cxn modelId="{EF3639D6-B795-4613-A655-18AD176D781F}" type="presOf" srcId="{B3CAD488-673F-490F-9DCB-D095DE8F4786}" destId="{0E3DA520-1233-452D-B6C2-21E51300D72B}" srcOrd="0" destOrd="0" presId="urn:microsoft.com/office/officeart/2005/8/layout/hList1"/>
    <dgm:cxn modelId="{581F1260-3459-43C1-A273-EE3FCEAC79BD}" srcId="{A4ACF017-7F2B-41F2-ACC4-5B22037E8CA7}" destId="{3EF5026E-A377-4B2F-A970-607947621886}" srcOrd="1" destOrd="0" parTransId="{849A9439-D09D-416A-82F6-6811A15977B3}" sibTransId="{93FCCB78-7ACB-4848-8FC2-C35F92E22315}"/>
    <dgm:cxn modelId="{E7EFEFD0-A2EB-4467-9C98-375D75D4F2A3}" srcId="{9C19D8FA-ADEE-4F16-94C9-9177D9C93D98}" destId="{21B2B84A-5BD4-495C-84E8-61EED10B3F59}" srcOrd="1" destOrd="0" parTransId="{120B9A5F-7404-4E00-BAE3-DD71FEDD8A06}" sibTransId="{E25E8933-B785-401D-AE7F-2B0E9BADD89E}"/>
    <dgm:cxn modelId="{1F6D4C17-0B9A-4336-9B40-212943C307E3}" type="presParOf" srcId="{0E3DA520-1233-452D-B6C2-21E51300D72B}" destId="{92DB594B-1320-4572-86B6-9DF89D0FC829}" srcOrd="0" destOrd="0" presId="urn:microsoft.com/office/officeart/2005/8/layout/hList1"/>
    <dgm:cxn modelId="{4AF438D7-E683-4A08-8C53-E119260746B9}" type="presParOf" srcId="{92DB594B-1320-4572-86B6-9DF89D0FC829}" destId="{D9B88DBB-7D3F-4B20-99BC-AF23F3DCFA3A}" srcOrd="0" destOrd="0" presId="urn:microsoft.com/office/officeart/2005/8/layout/hList1"/>
    <dgm:cxn modelId="{1159CCB9-8501-4E9A-87C3-1211B042BCC5}" type="presParOf" srcId="{92DB594B-1320-4572-86B6-9DF89D0FC829}" destId="{4749CFDD-66F2-4398-8285-349E672F1AB0}" srcOrd="1" destOrd="0" presId="urn:microsoft.com/office/officeart/2005/8/layout/hList1"/>
    <dgm:cxn modelId="{3FFAA86D-8187-4DE1-895B-1783C38EFBE5}" type="presParOf" srcId="{0E3DA520-1233-452D-B6C2-21E51300D72B}" destId="{2618FAB3-1F29-46F5-B2E4-CF9350F3A739}" srcOrd="1" destOrd="0" presId="urn:microsoft.com/office/officeart/2005/8/layout/hList1"/>
    <dgm:cxn modelId="{50850050-B799-4867-9DA4-A76403C4B9DB}" type="presParOf" srcId="{0E3DA520-1233-452D-B6C2-21E51300D72B}" destId="{180949AB-6184-4E66-A6C0-AD4E354DB2DE}" srcOrd="2" destOrd="0" presId="urn:microsoft.com/office/officeart/2005/8/layout/hList1"/>
    <dgm:cxn modelId="{EC9873DC-CD6B-41C9-9DB9-DF8CA6B711CC}" type="presParOf" srcId="{180949AB-6184-4E66-A6C0-AD4E354DB2DE}" destId="{90C9BB60-2D20-450C-A54A-E98B44834935}" srcOrd="0" destOrd="0" presId="urn:microsoft.com/office/officeart/2005/8/layout/hList1"/>
    <dgm:cxn modelId="{FC60546B-D1C2-4A65-8276-12198706B836}" type="presParOf" srcId="{180949AB-6184-4E66-A6C0-AD4E354DB2DE}" destId="{00B40ABC-43A5-4DBC-94D1-D44F804A4581}" srcOrd="1" destOrd="0" presId="urn:microsoft.com/office/officeart/2005/8/layout/hList1"/>
    <dgm:cxn modelId="{B9644431-23BD-44AB-A248-EB0A06B1C95B}" type="presParOf" srcId="{0E3DA520-1233-452D-B6C2-21E51300D72B}" destId="{53F7721D-7E7A-486C-98B5-F20EE5B68449}" srcOrd="3" destOrd="0" presId="urn:microsoft.com/office/officeart/2005/8/layout/hList1"/>
    <dgm:cxn modelId="{DFF3E2DB-EA14-4CD5-A931-AE00561B1401}" type="presParOf" srcId="{0E3DA520-1233-452D-B6C2-21E51300D72B}" destId="{2F7CB264-49E0-41E7-A71C-9715214FE815}" srcOrd="4" destOrd="0" presId="urn:microsoft.com/office/officeart/2005/8/layout/hList1"/>
    <dgm:cxn modelId="{A3754F1A-9E35-4618-835E-79F851BEC624}" type="presParOf" srcId="{2F7CB264-49E0-41E7-A71C-9715214FE815}" destId="{969C2036-61BA-4064-A73C-1B28B5CCC21A}" srcOrd="0" destOrd="0" presId="urn:microsoft.com/office/officeart/2005/8/layout/hList1"/>
    <dgm:cxn modelId="{27AC8C6C-B892-4A42-BCBD-4BD098A6535E}" type="presParOf" srcId="{2F7CB264-49E0-41E7-A71C-9715214FE815}" destId="{96646918-43E7-4C22-9A91-0691A9A61C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CAD488-673F-490F-9DCB-D095DE8F478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CF017-7F2B-41F2-ACC4-5B22037E8CA7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341D0EF7-8276-457A-9BF0-78F1E310A724}" type="parTrans" cxnId="{6C95F9FF-CB9C-4D7C-A5BD-7A6713B7528F}">
      <dgm:prSet/>
      <dgm:spPr/>
      <dgm:t>
        <a:bodyPr/>
        <a:lstStyle/>
        <a:p>
          <a:endParaRPr lang="en-US"/>
        </a:p>
      </dgm:t>
    </dgm:pt>
    <dgm:pt modelId="{40FCB0B4-4F85-4B88-8229-2D61341709F0}" type="sibTrans" cxnId="{6C95F9FF-CB9C-4D7C-A5BD-7A6713B7528F}">
      <dgm:prSet/>
      <dgm:spPr/>
      <dgm:t>
        <a:bodyPr/>
        <a:lstStyle/>
        <a:p>
          <a:endParaRPr lang="en-US"/>
        </a:p>
      </dgm:t>
    </dgm:pt>
    <dgm:pt modelId="{56C2388D-6C82-4D3F-BB91-1B792E747F58}">
      <dgm:prSet phldrT="[Text]"/>
      <dgm:spPr/>
      <dgm:t>
        <a:bodyPr/>
        <a:lstStyle/>
        <a:p>
          <a:r>
            <a:rPr lang="en-US" dirty="0" smtClean="0"/>
            <a:t>Probabilistically Optimal</a:t>
          </a:r>
          <a:endParaRPr lang="en-US" dirty="0"/>
        </a:p>
      </dgm:t>
    </dgm:pt>
    <dgm:pt modelId="{D8D2EBFA-E92B-487A-A6D2-59362D8CA5CE}" type="parTrans" cxnId="{E53C5665-5A33-4296-AF04-C23C89317745}">
      <dgm:prSet/>
      <dgm:spPr/>
      <dgm:t>
        <a:bodyPr/>
        <a:lstStyle/>
        <a:p>
          <a:endParaRPr lang="en-US"/>
        </a:p>
      </dgm:t>
    </dgm:pt>
    <dgm:pt modelId="{D4C70AF5-B8F7-4C98-9747-4627DCFC87AB}" type="sibTrans" cxnId="{E53C5665-5A33-4296-AF04-C23C89317745}">
      <dgm:prSet/>
      <dgm:spPr/>
      <dgm:t>
        <a:bodyPr/>
        <a:lstStyle/>
        <a:p>
          <a:endParaRPr lang="en-US"/>
        </a:p>
      </dgm:t>
    </dgm:pt>
    <dgm:pt modelId="{3EF5026E-A377-4B2F-A970-607947621886}">
      <dgm:prSet phldrT="[Text]"/>
      <dgm:spPr/>
      <dgm:t>
        <a:bodyPr/>
        <a:lstStyle/>
        <a:p>
          <a:r>
            <a:rPr lang="en-US" dirty="0" smtClean="0"/>
            <a:t>Probabilistically Complete</a:t>
          </a:r>
          <a:endParaRPr lang="en-US" dirty="0"/>
        </a:p>
      </dgm:t>
    </dgm:pt>
    <dgm:pt modelId="{849A9439-D09D-416A-82F6-6811A15977B3}" type="parTrans" cxnId="{581F1260-3459-43C1-A273-EE3FCEAC79BD}">
      <dgm:prSet/>
      <dgm:spPr/>
      <dgm:t>
        <a:bodyPr/>
        <a:lstStyle/>
        <a:p>
          <a:endParaRPr lang="en-US"/>
        </a:p>
      </dgm:t>
    </dgm:pt>
    <dgm:pt modelId="{93FCCB78-7ACB-4848-8FC2-C35F92E22315}" type="sibTrans" cxnId="{581F1260-3459-43C1-A273-EE3FCEAC79BD}">
      <dgm:prSet/>
      <dgm:spPr/>
      <dgm:t>
        <a:bodyPr/>
        <a:lstStyle/>
        <a:p>
          <a:endParaRPr lang="en-US"/>
        </a:p>
      </dgm:t>
    </dgm:pt>
    <dgm:pt modelId="{9C19D8FA-ADEE-4F16-94C9-9177D9C93D98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623F6D0F-0A1F-44FB-901A-D8699A8CCFCF}" type="parTrans" cxnId="{B8046FEE-4400-4E63-8EF8-231C7F600BAC}">
      <dgm:prSet/>
      <dgm:spPr/>
      <dgm:t>
        <a:bodyPr/>
        <a:lstStyle/>
        <a:p>
          <a:endParaRPr lang="en-US"/>
        </a:p>
      </dgm:t>
    </dgm:pt>
    <dgm:pt modelId="{8A6913E5-AC46-4F06-A266-58FA67CF6451}" type="sibTrans" cxnId="{B8046FEE-4400-4E63-8EF8-231C7F600BAC}">
      <dgm:prSet/>
      <dgm:spPr/>
      <dgm:t>
        <a:bodyPr/>
        <a:lstStyle/>
        <a:p>
          <a:endParaRPr lang="en-US"/>
        </a:p>
      </dgm:t>
    </dgm:pt>
    <dgm:pt modelId="{9858445A-A202-4921-AB37-3F25F5682C4D}">
      <dgm:prSet phldrT="[Text]"/>
      <dgm:spPr/>
      <dgm:t>
        <a:bodyPr/>
        <a:lstStyle/>
        <a:p>
          <a:r>
            <a:rPr lang="en-US" dirty="0" smtClean="0"/>
            <a:t>Narrow corridor problem</a:t>
          </a:r>
          <a:endParaRPr lang="en-US" dirty="0"/>
        </a:p>
      </dgm:t>
    </dgm:pt>
    <dgm:pt modelId="{9EC7C3BB-2511-4AA2-9076-08AE4E268B88}" type="parTrans" cxnId="{CD66FDEF-3A40-46ED-9CC7-53F9AFDAF534}">
      <dgm:prSet/>
      <dgm:spPr/>
      <dgm:t>
        <a:bodyPr/>
        <a:lstStyle/>
        <a:p>
          <a:endParaRPr lang="en-US"/>
        </a:p>
      </dgm:t>
    </dgm:pt>
    <dgm:pt modelId="{CBAF0C6D-8D34-4F48-BD08-131BE4AF6809}" type="sibTrans" cxnId="{CD66FDEF-3A40-46ED-9CC7-53F9AFDAF534}">
      <dgm:prSet/>
      <dgm:spPr/>
      <dgm:t>
        <a:bodyPr/>
        <a:lstStyle/>
        <a:p>
          <a:endParaRPr lang="en-US"/>
        </a:p>
      </dgm:t>
    </dgm:pt>
    <dgm:pt modelId="{21B2B84A-5BD4-495C-84E8-61EED10B3F59}">
      <dgm:prSet phldrT="[Text]"/>
      <dgm:spPr/>
      <dgm:t>
        <a:bodyPr/>
        <a:lstStyle/>
        <a:p>
          <a:r>
            <a:rPr lang="en-US" dirty="0" smtClean="0"/>
            <a:t>Roadmap generation not for dynamic environments</a:t>
          </a:r>
          <a:endParaRPr lang="en-US" dirty="0"/>
        </a:p>
      </dgm:t>
    </dgm:pt>
    <dgm:pt modelId="{120B9A5F-7404-4E00-BAE3-DD71FEDD8A06}" type="parTrans" cxnId="{E7EFEFD0-A2EB-4467-9C98-375D75D4F2A3}">
      <dgm:prSet/>
      <dgm:spPr/>
      <dgm:t>
        <a:bodyPr/>
        <a:lstStyle/>
        <a:p>
          <a:endParaRPr lang="en-US"/>
        </a:p>
      </dgm:t>
    </dgm:pt>
    <dgm:pt modelId="{E25E8933-B785-401D-AE7F-2B0E9BADD89E}" type="sibTrans" cxnId="{E7EFEFD0-A2EB-4467-9C98-375D75D4F2A3}">
      <dgm:prSet/>
      <dgm:spPr/>
      <dgm:t>
        <a:bodyPr/>
        <a:lstStyle/>
        <a:p>
          <a:endParaRPr lang="en-US"/>
        </a:p>
      </dgm:t>
    </dgm:pt>
    <dgm:pt modelId="{38A4B3E3-D5E2-4644-9B0E-E43F7E28398C}">
      <dgm:prSet phldrT="[Text]"/>
      <dgm:spPr/>
      <dgm:t>
        <a:bodyPr/>
        <a:lstStyle/>
        <a:p>
          <a:r>
            <a:rPr lang="en-US" dirty="0" smtClean="0"/>
            <a:t>Reasonable Computation time</a:t>
          </a:r>
          <a:endParaRPr lang="en-US" dirty="0"/>
        </a:p>
      </dgm:t>
    </dgm:pt>
    <dgm:pt modelId="{0F2AAC75-B890-40EC-A2EA-DDAB1521A0BC}" type="parTrans" cxnId="{1F35EB6C-D1A9-4C9D-93D0-37C54C1C71BE}">
      <dgm:prSet/>
      <dgm:spPr/>
      <dgm:t>
        <a:bodyPr/>
        <a:lstStyle/>
        <a:p>
          <a:endParaRPr lang="en-US"/>
        </a:p>
      </dgm:t>
    </dgm:pt>
    <dgm:pt modelId="{EB8844EC-D410-49FC-8CA2-D4F2DFA3F473}" type="sibTrans" cxnId="{1F35EB6C-D1A9-4C9D-93D0-37C54C1C71BE}">
      <dgm:prSet/>
      <dgm:spPr/>
      <dgm:t>
        <a:bodyPr/>
        <a:lstStyle/>
        <a:p>
          <a:endParaRPr lang="en-US"/>
        </a:p>
      </dgm:t>
    </dgm:pt>
    <dgm:pt modelId="{F37BCA29-8576-4B7F-9E74-B809749464C8}">
      <dgm:prSet phldrT="[Text]"/>
      <dgm:spPr/>
      <dgm:t>
        <a:bodyPr/>
        <a:lstStyle/>
        <a:p>
          <a:r>
            <a:rPr lang="en-US" dirty="0" err="1" smtClean="0"/>
            <a:t>Holonomicity</a:t>
          </a:r>
          <a:endParaRPr lang="en-US" baseline="30000" dirty="0"/>
        </a:p>
      </dgm:t>
    </dgm:pt>
    <dgm:pt modelId="{B4738C4C-47AA-4AB6-8FBC-649654EBB399}" type="parTrans" cxnId="{DC23BEF2-80C7-4E75-B0DF-AD692A712915}">
      <dgm:prSet/>
      <dgm:spPr/>
      <dgm:t>
        <a:bodyPr/>
        <a:lstStyle/>
        <a:p>
          <a:endParaRPr lang="en-US"/>
        </a:p>
      </dgm:t>
    </dgm:pt>
    <dgm:pt modelId="{EEE7AE2A-451B-43F8-B6A8-C5BCF81BE81A}" type="sibTrans" cxnId="{DC23BEF2-80C7-4E75-B0DF-AD692A712915}">
      <dgm:prSet/>
      <dgm:spPr/>
      <dgm:t>
        <a:bodyPr/>
        <a:lstStyle/>
        <a:p>
          <a:endParaRPr lang="en-US"/>
        </a:p>
      </dgm:t>
    </dgm:pt>
    <dgm:pt modelId="{014F71CB-93FD-4849-B325-698AF8DB4B2E}">
      <dgm:prSet phldrT="[Text]"/>
      <dgm:spPr/>
      <dgm:t>
        <a:bodyPr/>
        <a:lstStyle/>
        <a:p>
          <a:r>
            <a:rPr lang="en-US" baseline="30000" dirty="0" smtClean="0"/>
            <a:t>Research</a:t>
          </a:r>
          <a:endParaRPr lang="en-US" baseline="30000" dirty="0"/>
        </a:p>
      </dgm:t>
    </dgm:pt>
    <dgm:pt modelId="{C704205D-F5F3-456B-84A1-CDED0D0DE869}" type="parTrans" cxnId="{C2A80F20-F388-415A-B8D8-9855DA5FD271}">
      <dgm:prSet/>
      <dgm:spPr/>
      <dgm:t>
        <a:bodyPr/>
        <a:lstStyle/>
        <a:p>
          <a:endParaRPr lang="en-US"/>
        </a:p>
      </dgm:t>
    </dgm:pt>
    <dgm:pt modelId="{7EF4EC66-4D0C-48F2-B298-40217C2BB5D7}" type="sibTrans" cxnId="{C2A80F20-F388-415A-B8D8-9855DA5FD271}">
      <dgm:prSet/>
      <dgm:spPr/>
      <dgm:t>
        <a:bodyPr/>
        <a:lstStyle/>
        <a:p>
          <a:endParaRPr lang="en-US"/>
        </a:p>
      </dgm:t>
    </dgm:pt>
    <dgm:pt modelId="{FD209006-7F06-41F9-945F-735D5A605051}">
      <dgm:prSet phldrT="[Text]"/>
      <dgm:spPr/>
      <dgm:t>
        <a:bodyPr/>
        <a:lstStyle/>
        <a:p>
          <a:r>
            <a:rPr lang="en-US" baseline="0" dirty="0" smtClean="0"/>
            <a:t>Lazy PRM</a:t>
          </a:r>
          <a:endParaRPr lang="en-US" baseline="0" dirty="0"/>
        </a:p>
      </dgm:t>
    </dgm:pt>
    <dgm:pt modelId="{31634DAB-F896-40DF-8671-7CCC76FFE1D2}" type="parTrans" cxnId="{24991624-4CDD-4AEC-A643-F184E28B6E68}">
      <dgm:prSet/>
      <dgm:spPr/>
      <dgm:t>
        <a:bodyPr/>
        <a:lstStyle/>
        <a:p>
          <a:endParaRPr lang="en-US"/>
        </a:p>
      </dgm:t>
    </dgm:pt>
    <dgm:pt modelId="{CA01891E-C981-418A-BB69-FC49E1200323}" type="sibTrans" cxnId="{24991624-4CDD-4AEC-A643-F184E28B6E68}">
      <dgm:prSet/>
      <dgm:spPr/>
      <dgm:t>
        <a:bodyPr/>
        <a:lstStyle/>
        <a:p>
          <a:endParaRPr lang="en-US"/>
        </a:p>
      </dgm:t>
    </dgm:pt>
    <dgm:pt modelId="{C383DCA5-620E-410A-90AE-81517186DCAA}">
      <dgm:prSet phldrT="[Text]"/>
      <dgm:spPr/>
      <dgm:t>
        <a:bodyPr/>
        <a:lstStyle/>
        <a:p>
          <a:r>
            <a:rPr lang="en-US" baseline="0" dirty="0" smtClean="0"/>
            <a:t>Vision based PRM</a:t>
          </a:r>
          <a:endParaRPr lang="en-US" baseline="0" dirty="0"/>
        </a:p>
      </dgm:t>
    </dgm:pt>
    <dgm:pt modelId="{4DD934B5-5ADE-438F-A35F-3B032353BBAE}" type="parTrans" cxnId="{63BB795D-3436-4EBB-B601-C93FB2692602}">
      <dgm:prSet/>
      <dgm:spPr/>
      <dgm:t>
        <a:bodyPr/>
        <a:lstStyle/>
        <a:p>
          <a:endParaRPr lang="en-US"/>
        </a:p>
      </dgm:t>
    </dgm:pt>
    <dgm:pt modelId="{BF0CEB9B-27AE-48CF-9DB9-01AF78036D8F}" type="sibTrans" cxnId="{63BB795D-3436-4EBB-B601-C93FB2692602}">
      <dgm:prSet/>
      <dgm:spPr/>
      <dgm:t>
        <a:bodyPr/>
        <a:lstStyle/>
        <a:p>
          <a:endParaRPr lang="en-US"/>
        </a:p>
      </dgm:t>
    </dgm:pt>
    <dgm:pt modelId="{46729364-5235-403B-849F-FE9475654888}">
      <dgm:prSet phldrT="[Text]"/>
      <dgm:spPr/>
      <dgm:t>
        <a:bodyPr/>
        <a:lstStyle/>
        <a:p>
          <a:r>
            <a:rPr lang="en-US" baseline="0" dirty="0" smtClean="0"/>
            <a:t>K-connectivity PRM</a:t>
          </a:r>
          <a:endParaRPr lang="en-US" baseline="0" dirty="0"/>
        </a:p>
      </dgm:t>
    </dgm:pt>
    <dgm:pt modelId="{6EB51B84-F096-4265-AFBC-B08AAA98CBBA}" type="parTrans" cxnId="{9A3BCDB2-4C10-4B54-B8C1-3C2ACF0FC621}">
      <dgm:prSet/>
      <dgm:spPr/>
      <dgm:t>
        <a:bodyPr/>
        <a:lstStyle/>
        <a:p>
          <a:endParaRPr lang="en-US"/>
        </a:p>
      </dgm:t>
    </dgm:pt>
    <dgm:pt modelId="{781D0D92-F48E-4099-923E-52B24C28CAF5}" type="sibTrans" cxnId="{9A3BCDB2-4C10-4B54-B8C1-3C2ACF0FC621}">
      <dgm:prSet/>
      <dgm:spPr/>
      <dgm:t>
        <a:bodyPr/>
        <a:lstStyle/>
        <a:p>
          <a:endParaRPr lang="en-US"/>
        </a:p>
      </dgm:t>
    </dgm:pt>
    <dgm:pt modelId="{E768B3DF-3D7E-47D1-B0F4-8C571063BF83}">
      <dgm:prSet phldrT="[Text]"/>
      <dgm:spPr/>
      <dgm:t>
        <a:bodyPr/>
        <a:lstStyle/>
        <a:p>
          <a:r>
            <a:rPr lang="en-US" baseline="0" dirty="0" smtClean="0"/>
            <a:t>PRM without cycles</a:t>
          </a:r>
          <a:endParaRPr lang="en-US" baseline="0" dirty="0"/>
        </a:p>
      </dgm:t>
    </dgm:pt>
    <dgm:pt modelId="{F1E7B7B8-8A2C-445D-A54C-986BE552EB86}" type="parTrans" cxnId="{8D5110C0-2486-4308-8C0C-19EBA8BDFFB1}">
      <dgm:prSet/>
      <dgm:spPr/>
      <dgm:t>
        <a:bodyPr/>
        <a:lstStyle/>
        <a:p>
          <a:endParaRPr lang="en-US"/>
        </a:p>
      </dgm:t>
    </dgm:pt>
    <dgm:pt modelId="{E25FF9F9-97CE-4DAA-AC98-45775965B7E4}" type="sibTrans" cxnId="{8D5110C0-2486-4308-8C0C-19EBA8BDFFB1}">
      <dgm:prSet/>
      <dgm:spPr/>
      <dgm:t>
        <a:bodyPr/>
        <a:lstStyle/>
        <a:p>
          <a:endParaRPr lang="en-US"/>
        </a:p>
      </dgm:t>
    </dgm:pt>
    <dgm:pt modelId="{DCAE50FA-8811-4F6B-B72D-35667E556C3F}">
      <dgm:prSet phldrT="[Text]"/>
      <dgm:spPr/>
      <dgm:t>
        <a:bodyPr/>
        <a:lstStyle/>
        <a:p>
          <a:r>
            <a:rPr lang="en-US" baseline="0" dirty="0" smtClean="0"/>
            <a:t>Obstacle based sampling</a:t>
          </a:r>
          <a:endParaRPr lang="en-US" baseline="0" dirty="0"/>
        </a:p>
      </dgm:t>
    </dgm:pt>
    <dgm:pt modelId="{2D10988B-AE4C-4726-B92D-A7649050308B}" type="parTrans" cxnId="{8654084E-34E4-40F5-B356-727B9B39CF11}">
      <dgm:prSet/>
      <dgm:spPr/>
      <dgm:t>
        <a:bodyPr/>
        <a:lstStyle/>
        <a:p>
          <a:endParaRPr lang="en-US"/>
        </a:p>
      </dgm:t>
    </dgm:pt>
    <dgm:pt modelId="{6322D7A5-BF8B-4035-97C2-A5D347097B9E}" type="sibTrans" cxnId="{8654084E-34E4-40F5-B356-727B9B39CF11}">
      <dgm:prSet/>
      <dgm:spPr/>
      <dgm:t>
        <a:bodyPr/>
        <a:lstStyle/>
        <a:p>
          <a:endParaRPr lang="en-US"/>
        </a:p>
      </dgm:t>
    </dgm:pt>
    <dgm:pt modelId="{239941CB-EC08-45C1-A496-A01AF50A0D3B}">
      <dgm:prSet phldrT="[Text]"/>
      <dgm:spPr/>
      <dgm:t>
        <a:bodyPr/>
        <a:lstStyle/>
        <a:p>
          <a:r>
            <a:rPr lang="en-US" baseline="0" dirty="0" smtClean="0"/>
            <a:t>Suited to non-</a:t>
          </a:r>
          <a:r>
            <a:rPr lang="en-US" baseline="0" dirty="0" err="1" smtClean="0"/>
            <a:t>holonomicity</a:t>
          </a:r>
          <a:endParaRPr lang="en-US" baseline="0" dirty="0"/>
        </a:p>
      </dgm:t>
    </dgm:pt>
    <dgm:pt modelId="{F6FC55C1-47BA-4832-9282-961006EBE363}" type="parTrans" cxnId="{5C384AE3-1D6B-43F4-A8BF-68D942160D18}">
      <dgm:prSet/>
      <dgm:spPr/>
      <dgm:t>
        <a:bodyPr/>
        <a:lstStyle/>
        <a:p>
          <a:endParaRPr lang="en-GB"/>
        </a:p>
      </dgm:t>
    </dgm:pt>
    <dgm:pt modelId="{17200B85-CCA0-4EF6-8D6B-2B620C318724}" type="sibTrans" cxnId="{5C384AE3-1D6B-43F4-A8BF-68D942160D18}">
      <dgm:prSet/>
      <dgm:spPr/>
      <dgm:t>
        <a:bodyPr/>
        <a:lstStyle/>
        <a:p>
          <a:endParaRPr lang="en-GB"/>
        </a:p>
      </dgm:t>
    </dgm:pt>
    <dgm:pt modelId="{0E3DA520-1233-452D-B6C2-21E51300D72B}" type="pres">
      <dgm:prSet presAssocID="{B3CAD488-673F-490F-9DCB-D095DE8F4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B594B-1320-4572-86B6-9DF89D0FC829}" type="pres">
      <dgm:prSet presAssocID="{A4ACF017-7F2B-41F2-ACC4-5B22037E8CA7}" presName="composite" presStyleCnt="0"/>
      <dgm:spPr/>
    </dgm:pt>
    <dgm:pt modelId="{D9B88DBB-7D3F-4B20-99BC-AF23F3DCFA3A}" type="pres">
      <dgm:prSet presAssocID="{A4ACF017-7F2B-41F2-ACC4-5B22037E8C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9CFDD-66F2-4398-8285-349E672F1AB0}" type="pres">
      <dgm:prSet presAssocID="{A4ACF017-7F2B-41F2-ACC4-5B22037E8C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FAB3-1F29-46F5-B2E4-CF9350F3A739}" type="pres">
      <dgm:prSet presAssocID="{40FCB0B4-4F85-4B88-8229-2D61341709F0}" presName="space" presStyleCnt="0"/>
      <dgm:spPr/>
    </dgm:pt>
    <dgm:pt modelId="{180949AB-6184-4E66-A6C0-AD4E354DB2DE}" type="pres">
      <dgm:prSet presAssocID="{9C19D8FA-ADEE-4F16-94C9-9177D9C93D98}" presName="composite" presStyleCnt="0"/>
      <dgm:spPr/>
    </dgm:pt>
    <dgm:pt modelId="{90C9BB60-2D20-450C-A54A-E98B44834935}" type="pres">
      <dgm:prSet presAssocID="{9C19D8FA-ADEE-4F16-94C9-9177D9C93D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0ABC-43A5-4DBC-94D1-D44F804A4581}" type="pres">
      <dgm:prSet presAssocID="{9C19D8FA-ADEE-4F16-94C9-9177D9C93D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721D-7E7A-486C-98B5-F20EE5B68449}" type="pres">
      <dgm:prSet presAssocID="{8A6913E5-AC46-4F06-A266-58FA67CF6451}" presName="space" presStyleCnt="0"/>
      <dgm:spPr/>
    </dgm:pt>
    <dgm:pt modelId="{03F75601-4B66-4DA1-B0C9-299ED9F8E43B}" type="pres">
      <dgm:prSet presAssocID="{014F71CB-93FD-4849-B325-698AF8DB4B2E}" presName="composite" presStyleCnt="0"/>
      <dgm:spPr/>
    </dgm:pt>
    <dgm:pt modelId="{E1063143-0536-46E4-905A-7B8BA08FBA26}" type="pres">
      <dgm:prSet presAssocID="{014F71CB-93FD-4849-B325-698AF8DB4B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EF1A1-E9C9-4C97-8F5D-7163CB4B5056}" type="pres">
      <dgm:prSet presAssocID="{014F71CB-93FD-4849-B325-698AF8DB4B2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5110C0-2486-4308-8C0C-19EBA8BDFFB1}" srcId="{014F71CB-93FD-4849-B325-698AF8DB4B2E}" destId="{E768B3DF-3D7E-47D1-B0F4-8C571063BF83}" srcOrd="3" destOrd="0" parTransId="{F1E7B7B8-8A2C-445D-A54C-986BE552EB86}" sibTransId="{E25FF9F9-97CE-4DAA-AC98-45775965B7E4}"/>
    <dgm:cxn modelId="{B8046FEE-4400-4E63-8EF8-231C7F600BAC}" srcId="{B3CAD488-673F-490F-9DCB-D095DE8F4786}" destId="{9C19D8FA-ADEE-4F16-94C9-9177D9C93D98}" srcOrd="1" destOrd="0" parTransId="{623F6D0F-0A1F-44FB-901A-D8699A8CCFCF}" sibTransId="{8A6913E5-AC46-4F06-A266-58FA67CF6451}"/>
    <dgm:cxn modelId="{A5E18F55-6C51-4C54-A8AA-CD9E14385A95}" type="presOf" srcId="{B3CAD488-673F-490F-9DCB-D095DE8F4786}" destId="{0E3DA520-1233-452D-B6C2-21E51300D72B}" srcOrd="0" destOrd="0" presId="urn:microsoft.com/office/officeart/2005/8/layout/hList1"/>
    <dgm:cxn modelId="{E53C5665-5A33-4296-AF04-C23C89317745}" srcId="{A4ACF017-7F2B-41F2-ACC4-5B22037E8CA7}" destId="{56C2388D-6C82-4D3F-BB91-1B792E747F58}" srcOrd="0" destOrd="0" parTransId="{D8D2EBFA-E92B-487A-A6D2-59362D8CA5CE}" sibTransId="{D4C70AF5-B8F7-4C98-9747-4627DCFC87AB}"/>
    <dgm:cxn modelId="{C2A80F20-F388-415A-B8D8-9855DA5FD271}" srcId="{B3CAD488-673F-490F-9DCB-D095DE8F4786}" destId="{014F71CB-93FD-4849-B325-698AF8DB4B2E}" srcOrd="2" destOrd="0" parTransId="{C704205D-F5F3-456B-84A1-CDED0D0DE869}" sibTransId="{7EF4EC66-4D0C-48F2-B298-40217C2BB5D7}"/>
    <dgm:cxn modelId="{CEBE67AC-805D-473A-896D-98B64ED8CF87}" type="presOf" srcId="{21B2B84A-5BD4-495C-84E8-61EED10B3F59}" destId="{00B40ABC-43A5-4DBC-94D1-D44F804A4581}" srcOrd="0" destOrd="1" presId="urn:microsoft.com/office/officeart/2005/8/layout/hList1"/>
    <dgm:cxn modelId="{4FF74FEC-2673-43F8-903B-AC0D761552EC}" type="presOf" srcId="{DCAE50FA-8811-4F6B-B72D-35667E556C3F}" destId="{CF7EF1A1-E9C9-4C97-8F5D-7163CB4B5056}" srcOrd="0" destOrd="4" presId="urn:microsoft.com/office/officeart/2005/8/layout/hList1"/>
    <dgm:cxn modelId="{CFE1670F-C992-47F2-A92E-5E4D96A42153}" type="presOf" srcId="{38A4B3E3-D5E2-4644-9B0E-E43F7E28398C}" destId="{4749CFDD-66F2-4398-8285-349E672F1AB0}" srcOrd="0" destOrd="2" presId="urn:microsoft.com/office/officeart/2005/8/layout/hList1"/>
    <dgm:cxn modelId="{E3DB21FF-A4DF-4422-B8D7-A21AEBEF54C3}" type="presOf" srcId="{9858445A-A202-4921-AB37-3F25F5682C4D}" destId="{00B40ABC-43A5-4DBC-94D1-D44F804A4581}" srcOrd="0" destOrd="0" presId="urn:microsoft.com/office/officeart/2005/8/layout/hList1"/>
    <dgm:cxn modelId="{F2304E17-4938-4D66-8FC6-86529C088F61}" type="presOf" srcId="{3EF5026E-A377-4B2F-A970-607947621886}" destId="{4749CFDD-66F2-4398-8285-349E672F1AB0}" srcOrd="0" destOrd="1" presId="urn:microsoft.com/office/officeart/2005/8/layout/hList1"/>
    <dgm:cxn modelId="{C4960771-0FB3-4E37-BA07-566C838C287E}" type="presOf" srcId="{56C2388D-6C82-4D3F-BB91-1B792E747F58}" destId="{4749CFDD-66F2-4398-8285-349E672F1AB0}" srcOrd="0" destOrd="0" presId="urn:microsoft.com/office/officeart/2005/8/layout/hList1"/>
    <dgm:cxn modelId="{3F52490F-61E7-4E60-B6C5-3AA6809A9375}" type="presOf" srcId="{C383DCA5-620E-410A-90AE-81517186DCAA}" destId="{CF7EF1A1-E9C9-4C97-8F5D-7163CB4B5056}" srcOrd="0" destOrd="1" presId="urn:microsoft.com/office/officeart/2005/8/layout/hList1"/>
    <dgm:cxn modelId="{CD66FDEF-3A40-46ED-9CC7-53F9AFDAF534}" srcId="{9C19D8FA-ADEE-4F16-94C9-9177D9C93D98}" destId="{9858445A-A202-4921-AB37-3F25F5682C4D}" srcOrd="0" destOrd="0" parTransId="{9EC7C3BB-2511-4AA2-9076-08AE4E268B88}" sibTransId="{CBAF0C6D-8D34-4F48-BD08-131BE4AF6809}"/>
    <dgm:cxn modelId="{110147AD-0469-41A2-BD69-CFF9290F961D}" type="presOf" srcId="{FD209006-7F06-41F9-945F-735D5A605051}" destId="{CF7EF1A1-E9C9-4C97-8F5D-7163CB4B5056}" srcOrd="0" destOrd="0" presId="urn:microsoft.com/office/officeart/2005/8/layout/hList1"/>
    <dgm:cxn modelId="{63BB795D-3436-4EBB-B601-C93FB2692602}" srcId="{014F71CB-93FD-4849-B325-698AF8DB4B2E}" destId="{C383DCA5-620E-410A-90AE-81517186DCAA}" srcOrd="1" destOrd="0" parTransId="{4DD934B5-5ADE-438F-A35F-3B032353BBAE}" sibTransId="{BF0CEB9B-27AE-48CF-9DB9-01AF78036D8F}"/>
    <dgm:cxn modelId="{1F35EB6C-D1A9-4C9D-93D0-37C54C1C71BE}" srcId="{A4ACF017-7F2B-41F2-ACC4-5B22037E8CA7}" destId="{38A4B3E3-D5E2-4644-9B0E-E43F7E28398C}" srcOrd="2" destOrd="0" parTransId="{0F2AAC75-B890-40EC-A2EA-DDAB1521A0BC}" sibTransId="{EB8844EC-D410-49FC-8CA2-D4F2DFA3F473}"/>
    <dgm:cxn modelId="{581F1260-3459-43C1-A273-EE3FCEAC79BD}" srcId="{A4ACF017-7F2B-41F2-ACC4-5B22037E8CA7}" destId="{3EF5026E-A377-4B2F-A970-607947621886}" srcOrd="1" destOrd="0" parTransId="{849A9439-D09D-416A-82F6-6811A15977B3}" sibTransId="{93FCCB78-7ACB-4848-8FC2-C35F92E22315}"/>
    <dgm:cxn modelId="{5D6EF4DB-55F8-497F-A085-092F99968FBE}" type="presOf" srcId="{9C19D8FA-ADEE-4F16-94C9-9177D9C93D98}" destId="{90C9BB60-2D20-450C-A54A-E98B44834935}" srcOrd="0" destOrd="0" presId="urn:microsoft.com/office/officeart/2005/8/layout/hList1"/>
    <dgm:cxn modelId="{E7EFEFD0-A2EB-4467-9C98-375D75D4F2A3}" srcId="{9C19D8FA-ADEE-4F16-94C9-9177D9C93D98}" destId="{21B2B84A-5BD4-495C-84E8-61EED10B3F59}" srcOrd="1" destOrd="0" parTransId="{120B9A5F-7404-4E00-BAE3-DD71FEDD8A06}" sibTransId="{E25E8933-B785-401D-AE7F-2B0E9BADD89E}"/>
    <dgm:cxn modelId="{1A446559-19E0-43E2-A8A6-8519F70DB64E}" type="presOf" srcId="{014F71CB-93FD-4849-B325-698AF8DB4B2E}" destId="{E1063143-0536-46E4-905A-7B8BA08FBA26}" srcOrd="0" destOrd="0" presId="urn:microsoft.com/office/officeart/2005/8/layout/hList1"/>
    <dgm:cxn modelId="{5C384AE3-1D6B-43F4-A8BF-68D942160D18}" srcId="{014F71CB-93FD-4849-B325-698AF8DB4B2E}" destId="{239941CB-EC08-45C1-A496-A01AF50A0D3B}" srcOrd="5" destOrd="0" parTransId="{F6FC55C1-47BA-4832-9282-961006EBE363}" sibTransId="{17200B85-CCA0-4EF6-8D6B-2B620C318724}"/>
    <dgm:cxn modelId="{061A6ED7-32FF-4D54-A24A-BE1B50555241}" type="presOf" srcId="{F37BCA29-8576-4B7F-9E74-B809749464C8}" destId="{00B40ABC-43A5-4DBC-94D1-D44F804A4581}" srcOrd="0" destOrd="2" presId="urn:microsoft.com/office/officeart/2005/8/layout/hList1"/>
    <dgm:cxn modelId="{FF7EB373-6935-4C7A-AEF0-D70203D6E0F9}" type="presOf" srcId="{A4ACF017-7F2B-41F2-ACC4-5B22037E8CA7}" destId="{D9B88DBB-7D3F-4B20-99BC-AF23F3DCFA3A}" srcOrd="0" destOrd="0" presId="urn:microsoft.com/office/officeart/2005/8/layout/hList1"/>
    <dgm:cxn modelId="{6185FC0D-8EB5-4359-9DB8-50D5DA38DCA7}" type="presOf" srcId="{239941CB-EC08-45C1-A496-A01AF50A0D3B}" destId="{CF7EF1A1-E9C9-4C97-8F5D-7163CB4B5056}" srcOrd="0" destOrd="5" presId="urn:microsoft.com/office/officeart/2005/8/layout/hList1"/>
    <dgm:cxn modelId="{F6213249-F5DF-4552-8F42-83DBBB6C9097}" type="presOf" srcId="{E768B3DF-3D7E-47D1-B0F4-8C571063BF83}" destId="{CF7EF1A1-E9C9-4C97-8F5D-7163CB4B5056}" srcOrd="0" destOrd="3" presId="urn:microsoft.com/office/officeart/2005/8/layout/hList1"/>
    <dgm:cxn modelId="{DC23BEF2-80C7-4E75-B0DF-AD692A712915}" srcId="{9C19D8FA-ADEE-4F16-94C9-9177D9C93D98}" destId="{F37BCA29-8576-4B7F-9E74-B809749464C8}" srcOrd="2" destOrd="0" parTransId="{B4738C4C-47AA-4AB6-8FBC-649654EBB399}" sibTransId="{EEE7AE2A-451B-43F8-B6A8-C5BCF81BE81A}"/>
    <dgm:cxn modelId="{24991624-4CDD-4AEC-A643-F184E28B6E68}" srcId="{014F71CB-93FD-4849-B325-698AF8DB4B2E}" destId="{FD209006-7F06-41F9-945F-735D5A605051}" srcOrd="0" destOrd="0" parTransId="{31634DAB-F896-40DF-8671-7CCC76FFE1D2}" sibTransId="{CA01891E-C981-418A-BB69-FC49E1200323}"/>
    <dgm:cxn modelId="{7722EE4C-C263-4AFE-8164-26423BE99671}" type="presOf" srcId="{46729364-5235-403B-849F-FE9475654888}" destId="{CF7EF1A1-E9C9-4C97-8F5D-7163CB4B5056}" srcOrd="0" destOrd="2" presId="urn:microsoft.com/office/officeart/2005/8/layout/hList1"/>
    <dgm:cxn modelId="{6C95F9FF-CB9C-4D7C-A5BD-7A6713B7528F}" srcId="{B3CAD488-673F-490F-9DCB-D095DE8F4786}" destId="{A4ACF017-7F2B-41F2-ACC4-5B22037E8CA7}" srcOrd="0" destOrd="0" parTransId="{341D0EF7-8276-457A-9BF0-78F1E310A724}" sibTransId="{40FCB0B4-4F85-4B88-8229-2D61341709F0}"/>
    <dgm:cxn modelId="{8654084E-34E4-40F5-B356-727B9B39CF11}" srcId="{014F71CB-93FD-4849-B325-698AF8DB4B2E}" destId="{DCAE50FA-8811-4F6B-B72D-35667E556C3F}" srcOrd="4" destOrd="0" parTransId="{2D10988B-AE4C-4726-B92D-A7649050308B}" sibTransId="{6322D7A5-BF8B-4035-97C2-A5D347097B9E}"/>
    <dgm:cxn modelId="{9A3BCDB2-4C10-4B54-B8C1-3C2ACF0FC621}" srcId="{014F71CB-93FD-4849-B325-698AF8DB4B2E}" destId="{46729364-5235-403B-849F-FE9475654888}" srcOrd="2" destOrd="0" parTransId="{6EB51B84-F096-4265-AFBC-B08AAA98CBBA}" sibTransId="{781D0D92-F48E-4099-923E-52B24C28CAF5}"/>
    <dgm:cxn modelId="{99B2867C-868B-4486-BBC5-F9A8AC6EF9E4}" type="presParOf" srcId="{0E3DA520-1233-452D-B6C2-21E51300D72B}" destId="{92DB594B-1320-4572-86B6-9DF89D0FC829}" srcOrd="0" destOrd="0" presId="urn:microsoft.com/office/officeart/2005/8/layout/hList1"/>
    <dgm:cxn modelId="{81D11DD1-3547-4157-A66B-7E037806D86E}" type="presParOf" srcId="{92DB594B-1320-4572-86B6-9DF89D0FC829}" destId="{D9B88DBB-7D3F-4B20-99BC-AF23F3DCFA3A}" srcOrd="0" destOrd="0" presId="urn:microsoft.com/office/officeart/2005/8/layout/hList1"/>
    <dgm:cxn modelId="{DF77D7F1-8F56-4FE9-9759-D2F58E177E78}" type="presParOf" srcId="{92DB594B-1320-4572-86B6-9DF89D0FC829}" destId="{4749CFDD-66F2-4398-8285-349E672F1AB0}" srcOrd="1" destOrd="0" presId="urn:microsoft.com/office/officeart/2005/8/layout/hList1"/>
    <dgm:cxn modelId="{65EA4144-7BE0-4EC3-8FE5-B95FE2B6777E}" type="presParOf" srcId="{0E3DA520-1233-452D-B6C2-21E51300D72B}" destId="{2618FAB3-1F29-46F5-B2E4-CF9350F3A739}" srcOrd="1" destOrd="0" presId="urn:microsoft.com/office/officeart/2005/8/layout/hList1"/>
    <dgm:cxn modelId="{9156F27F-6845-42CE-B2BE-E09A597A5696}" type="presParOf" srcId="{0E3DA520-1233-452D-B6C2-21E51300D72B}" destId="{180949AB-6184-4E66-A6C0-AD4E354DB2DE}" srcOrd="2" destOrd="0" presId="urn:microsoft.com/office/officeart/2005/8/layout/hList1"/>
    <dgm:cxn modelId="{3B7E5C51-C841-4C0F-84DF-BA0C1979B23A}" type="presParOf" srcId="{180949AB-6184-4E66-A6C0-AD4E354DB2DE}" destId="{90C9BB60-2D20-450C-A54A-E98B44834935}" srcOrd="0" destOrd="0" presId="urn:microsoft.com/office/officeart/2005/8/layout/hList1"/>
    <dgm:cxn modelId="{4A481BC3-AF98-4A11-A603-77FD8ADF1805}" type="presParOf" srcId="{180949AB-6184-4E66-A6C0-AD4E354DB2DE}" destId="{00B40ABC-43A5-4DBC-94D1-D44F804A4581}" srcOrd="1" destOrd="0" presId="urn:microsoft.com/office/officeart/2005/8/layout/hList1"/>
    <dgm:cxn modelId="{4583DDF5-10D4-4989-83A4-425B264C5303}" type="presParOf" srcId="{0E3DA520-1233-452D-B6C2-21E51300D72B}" destId="{53F7721D-7E7A-486C-98B5-F20EE5B68449}" srcOrd="3" destOrd="0" presId="urn:microsoft.com/office/officeart/2005/8/layout/hList1"/>
    <dgm:cxn modelId="{34DDC24A-BA37-4FBA-B59A-59012F0100E5}" type="presParOf" srcId="{0E3DA520-1233-452D-B6C2-21E51300D72B}" destId="{03F75601-4B66-4DA1-B0C9-299ED9F8E43B}" srcOrd="4" destOrd="0" presId="urn:microsoft.com/office/officeart/2005/8/layout/hList1"/>
    <dgm:cxn modelId="{279F6CD2-6DDE-4E11-8744-C3267444A5B5}" type="presParOf" srcId="{03F75601-4B66-4DA1-B0C9-299ED9F8E43B}" destId="{E1063143-0536-46E4-905A-7B8BA08FBA26}" srcOrd="0" destOrd="0" presId="urn:microsoft.com/office/officeart/2005/8/layout/hList1"/>
    <dgm:cxn modelId="{A8CC0A87-EA0F-4FA3-ADA9-36692AE8B8BF}" type="presParOf" srcId="{03F75601-4B66-4DA1-B0C9-299ED9F8E43B}" destId="{CF7EF1A1-E9C9-4C97-8F5D-7163CB4B50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CAD488-673F-490F-9DCB-D095DE8F478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CF017-7F2B-41F2-ACC4-5B22037E8CA7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341D0EF7-8276-457A-9BF0-78F1E310A724}" type="parTrans" cxnId="{6C95F9FF-CB9C-4D7C-A5BD-7A6713B7528F}">
      <dgm:prSet/>
      <dgm:spPr/>
      <dgm:t>
        <a:bodyPr/>
        <a:lstStyle/>
        <a:p>
          <a:endParaRPr lang="en-US"/>
        </a:p>
      </dgm:t>
    </dgm:pt>
    <dgm:pt modelId="{40FCB0B4-4F85-4B88-8229-2D61341709F0}" type="sibTrans" cxnId="{6C95F9FF-CB9C-4D7C-A5BD-7A6713B7528F}">
      <dgm:prSet/>
      <dgm:spPr/>
      <dgm:t>
        <a:bodyPr/>
        <a:lstStyle/>
        <a:p>
          <a:endParaRPr lang="en-US"/>
        </a:p>
      </dgm:t>
    </dgm:pt>
    <dgm:pt modelId="{56C2388D-6C82-4D3F-BB91-1B792E747F58}">
      <dgm:prSet phldrT="[Text]"/>
      <dgm:spPr/>
      <dgm:t>
        <a:bodyPr/>
        <a:lstStyle/>
        <a:p>
          <a:r>
            <a:rPr lang="en-US" dirty="0" smtClean="0"/>
            <a:t>Probabilistically Complete</a:t>
          </a:r>
          <a:endParaRPr lang="en-US" dirty="0"/>
        </a:p>
      </dgm:t>
    </dgm:pt>
    <dgm:pt modelId="{D8D2EBFA-E92B-487A-A6D2-59362D8CA5CE}" type="parTrans" cxnId="{E53C5665-5A33-4296-AF04-C23C89317745}">
      <dgm:prSet/>
      <dgm:spPr/>
      <dgm:t>
        <a:bodyPr/>
        <a:lstStyle/>
        <a:p>
          <a:endParaRPr lang="en-US"/>
        </a:p>
      </dgm:t>
    </dgm:pt>
    <dgm:pt modelId="{D4C70AF5-B8F7-4C98-9747-4627DCFC87AB}" type="sibTrans" cxnId="{E53C5665-5A33-4296-AF04-C23C89317745}">
      <dgm:prSet/>
      <dgm:spPr/>
      <dgm:t>
        <a:bodyPr/>
        <a:lstStyle/>
        <a:p>
          <a:endParaRPr lang="en-US"/>
        </a:p>
      </dgm:t>
    </dgm:pt>
    <dgm:pt modelId="{9C19D8FA-ADEE-4F16-94C9-9177D9C93D98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623F6D0F-0A1F-44FB-901A-D8699A8CCFCF}" type="parTrans" cxnId="{B8046FEE-4400-4E63-8EF8-231C7F600BAC}">
      <dgm:prSet/>
      <dgm:spPr/>
      <dgm:t>
        <a:bodyPr/>
        <a:lstStyle/>
        <a:p>
          <a:endParaRPr lang="en-US"/>
        </a:p>
      </dgm:t>
    </dgm:pt>
    <dgm:pt modelId="{8A6913E5-AC46-4F06-A266-58FA67CF6451}" type="sibTrans" cxnId="{B8046FEE-4400-4E63-8EF8-231C7F600BAC}">
      <dgm:prSet/>
      <dgm:spPr/>
      <dgm:t>
        <a:bodyPr/>
        <a:lstStyle/>
        <a:p>
          <a:endParaRPr lang="en-US"/>
        </a:p>
      </dgm:t>
    </dgm:pt>
    <dgm:pt modelId="{9858445A-A202-4921-AB37-3F25F5682C4D}">
      <dgm:prSet phldrT="[Text]"/>
      <dgm:spPr/>
      <dgm:t>
        <a:bodyPr/>
        <a:lstStyle/>
        <a:p>
          <a:r>
            <a:rPr lang="en-US" dirty="0" smtClean="0"/>
            <a:t>Narrow corridor problem</a:t>
          </a:r>
          <a:endParaRPr lang="en-US" dirty="0"/>
        </a:p>
      </dgm:t>
    </dgm:pt>
    <dgm:pt modelId="{9EC7C3BB-2511-4AA2-9076-08AE4E268B88}" type="parTrans" cxnId="{CD66FDEF-3A40-46ED-9CC7-53F9AFDAF534}">
      <dgm:prSet/>
      <dgm:spPr/>
      <dgm:t>
        <a:bodyPr/>
        <a:lstStyle/>
        <a:p>
          <a:endParaRPr lang="en-US"/>
        </a:p>
      </dgm:t>
    </dgm:pt>
    <dgm:pt modelId="{CBAF0C6D-8D34-4F48-BD08-131BE4AF6809}" type="sibTrans" cxnId="{CD66FDEF-3A40-46ED-9CC7-53F9AFDAF534}">
      <dgm:prSet/>
      <dgm:spPr/>
      <dgm:t>
        <a:bodyPr/>
        <a:lstStyle/>
        <a:p>
          <a:endParaRPr lang="en-US"/>
        </a:p>
      </dgm:t>
    </dgm:pt>
    <dgm:pt modelId="{38A4B3E3-D5E2-4644-9B0E-E43F7E28398C}">
      <dgm:prSet phldrT="[Text]"/>
      <dgm:spPr/>
      <dgm:t>
        <a:bodyPr/>
        <a:lstStyle/>
        <a:p>
          <a:r>
            <a:rPr lang="en-US" dirty="0" smtClean="0"/>
            <a:t>Near real time performance</a:t>
          </a:r>
          <a:endParaRPr lang="en-US" dirty="0"/>
        </a:p>
      </dgm:t>
    </dgm:pt>
    <dgm:pt modelId="{0F2AAC75-B890-40EC-A2EA-DDAB1521A0BC}" type="parTrans" cxnId="{1F35EB6C-D1A9-4C9D-93D0-37C54C1C71BE}">
      <dgm:prSet/>
      <dgm:spPr/>
    </dgm:pt>
    <dgm:pt modelId="{EB8844EC-D410-49FC-8CA2-D4F2DFA3F473}" type="sibTrans" cxnId="{1F35EB6C-D1A9-4C9D-93D0-37C54C1C71BE}">
      <dgm:prSet/>
      <dgm:spPr/>
    </dgm:pt>
    <dgm:pt modelId="{EA636489-0274-4813-87A9-1400A48471A5}">
      <dgm:prSet phldrT="[Text]"/>
      <dgm:spPr/>
      <dgm:t>
        <a:bodyPr/>
        <a:lstStyle/>
        <a:p>
          <a:r>
            <a:rPr lang="en-US" dirty="0" smtClean="0"/>
            <a:t>Not optimal</a:t>
          </a:r>
          <a:endParaRPr lang="en-US" dirty="0"/>
        </a:p>
      </dgm:t>
    </dgm:pt>
    <dgm:pt modelId="{0768469F-C594-46EA-8DC8-A2FC98938B55}" type="parTrans" cxnId="{598162C8-5E1F-4C34-84E3-4B1366754672}">
      <dgm:prSet/>
      <dgm:spPr/>
    </dgm:pt>
    <dgm:pt modelId="{1C8B8F93-FA97-42AB-BAA1-D06B3F3E5F3C}" type="sibTrans" cxnId="{598162C8-5E1F-4C34-84E3-4B1366754672}">
      <dgm:prSet/>
      <dgm:spPr/>
    </dgm:pt>
    <dgm:pt modelId="{CFEDB1C8-7A36-4FBD-B1C8-2CBE750BD20D}">
      <dgm:prSet phldrT="[Text]"/>
      <dgm:spPr/>
      <dgm:t>
        <a:bodyPr/>
        <a:lstStyle/>
        <a:p>
          <a:r>
            <a:rPr lang="en-US" dirty="0" err="1" smtClean="0"/>
            <a:t>Voronoi</a:t>
          </a:r>
          <a:r>
            <a:rPr lang="en-US" dirty="0" smtClean="0"/>
            <a:t> bias</a:t>
          </a:r>
          <a:endParaRPr lang="en-US" dirty="0"/>
        </a:p>
      </dgm:t>
    </dgm:pt>
    <dgm:pt modelId="{4D955669-1066-4CDB-882D-21F46F227490}" type="parTrans" cxnId="{5D1EF3DE-D25D-4BC6-B552-E71A85A74428}">
      <dgm:prSet/>
      <dgm:spPr/>
    </dgm:pt>
    <dgm:pt modelId="{D1E93356-3D23-42A9-95DB-0BC0A54B1DBC}" type="sibTrans" cxnId="{5D1EF3DE-D25D-4BC6-B552-E71A85A74428}">
      <dgm:prSet/>
      <dgm:spPr/>
    </dgm:pt>
    <dgm:pt modelId="{185CAB75-736C-4BBC-B22B-C076B41EA1F4}">
      <dgm:prSet phldrT="[Text]"/>
      <dgm:spPr/>
      <dgm:t>
        <a:bodyPr/>
        <a:lstStyle/>
        <a:p>
          <a:r>
            <a:rPr lang="en-US" dirty="0" smtClean="0"/>
            <a:t>Practically not complete</a:t>
          </a:r>
          <a:endParaRPr lang="en-US" dirty="0"/>
        </a:p>
      </dgm:t>
    </dgm:pt>
    <dgm:pt modelId="{416189E0-FDF7-4F04-9CFF-4235D13C9DD1}" type="parTrans" cxnId="{E00D206B-649D-4343-8423-6A691129D02E}">
      <dgm:prSet/>
      <dgm:spPr/>
    </dgm:pt>
    <dgm:pt modelId="{7F185244-030D-42A2-81EA-43F85C1EBC35}" type="sibTrans" cxnId="{E00D206B-649D-4343-8423-6A691129D02E}">
      <dgm:prSet/>
      <dgm:spPr/>
    </dgm:pt>
    <dgm:pt modelId="{C472EBD9-606A-4F36-90E9-7B1F3691E262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8A4C4986-FBF7-451F-8DA7-EBC95F4EC04D}" type="parTrans" cxnId="{7B774251-C703-45A0-9742-1197D608EB1F}">
      <dgm:prSet/>
      <dgm:spPr/>
    </dgm:pt>
    <dgm:pt modelId="{6317D14F-32C6-45BE-ABCD-700AD55BF289}" type="sibTrans" cxnId="{7B774251-C703-45A0-9742-1197D608EB1F}">
      <dgm:prSet/>
      <dgm:spPr/>
    </dgm:pt>
    <dgm:pt modelId="{C4C08315-2DD4-4B74-A5D7-80A8A7E048DB}">
      <dgm:prSet phldrT="[Text]"/>
      <dgm:spPr/>
      <dgm:t>
        <a:bodyPr/>
        <a:lstStyle/>
        <a:p>
          <a:r>
            <a:rPr lang="en-US" dirty="0" smtClean="0"/>
            <a:t>Graph based</a:t>
          </a:r>
          <a:endParaRPr lang="en-US" dirty="0"/>
        </a:p>
      </dgm:t>
    </dgm:pt>
    <dgm:pt modelId="{1B70C84B-C7FA-4E51-A725-E51212FBC224}" type="parTrans" cxnId="{D82C26B2-093B-4266-904F-B7CD02511619}">
      <dgm:prSet/>
      <dgm:spPr/>
    </dgm:pt>
    <dgm:pt modelId="{ADD58740-4A22-45E2-BCBA-06D69978A3B9}" type="sibTrans" cxnId="{D82C26B2-093B-4266-904F-B7CD02511619}">
      <dgm:prSet/>
      <dgm:spPr/>
    </dgm:pt>
    <dgm:pt modelId="{5B06C681-5A16-4D09-9A42-7A904317BB3E}">
      <dgm:prSet phldrT="[Text]"/>
      <dgm:spPr/>
      <dgm:t>
        <a:bodyPr/>
        <a:lstStyle/>
        <a:p>
          <a:r>
            <a:rPr lang="en-US" dirty="0" smtClean="0"/>
            <a:t>Local trees</a:t>
          </a:r>
          <a:endParaRPr lang="en-US" dirty="0"/>
        </a:p>
      </dgm:t>
    </dgm:pt>
    <dgm:pt modelId="{5D384711-789D-4B96-A29D-F6A1414203C9}" type="parTrans" cxnId="{72CB367D-7E79-4D8C-94B1-4F8AAEAA3BF0}">
      <dgm:prSet/>
      <dgm:spPr/>
    </dgm:pt>
    <dgm:pt modelId="{F410759A-DD38-47FC-9B19-C51712708F48}" type="sibTrans" cxnId="{72CB367D-7E79-4D8C-94B1-4F8AAEAA3BF0}">
      <dgm:prSet/>
      <dgm:spPr/>
    </dgm:pt>
    <dgm:pt modelId="{8336B482-14EC-4CD1-B877-B7B196364ACA}">
      <dgm:prSet phldrT="[Text]"/>
      <dgm:spPr/>
      <dgm:t>
        <a:bodyPr/>
        <a:lstStyle/>
        <a:p>
          <a:r>
            <a:rPr lang="en-US" dirty="0" smtClean="0"/>
            <a:t>RRT-Connect</a:t>
          </a:r>
          <a:endParaRPr lang="en-US" dirty="0"/>
        </a:p>
      </dgm:t>
    </dgm:pt>
    <dgm:pt modelId="{3EF82826-AA13-4FE9-9CBB-817EC094F426}" type="parTrans" cxnId="{813928D9-28B2-4718-99E4-5D4FCE576D05}">
      <dgm:prSet/>
      <dgm:spPr/>
    </dgm:pt>
    <dgm:pt modelId="{EA4BD84D-E6E5-4E1E-B9F1-01132BBE8CF1}" type="sibTrans" cxnId="{813928D9-28B2-4718-99E4-5D4FCE576D05}">
      <dgm:prSet/>
      <dgm:spPr/>
    </dgm:pt>
    <dgm:pt modelId="{A296F234-AC50-4C14-A181-0ED7595A37EE}">
      <dgm:prSet phldrT="[Text]"/>
      <dgm:spPr/>
      <dgm:t>
        <a:bodyPr/>
        <a:lstStyle/>
        <a:p>
          <a:r>
            <a:rPr lang="en-US" dirty="0" smtClean="0"/>
            <a:t>Obstacle based sampling</a:t>
          </a:r>
          <a:endParaRPr lang="en-US" dirty="0"/>
        </a:p>
      </dgm:t>
    </dgm:pt>
    <dgm:pt modelId="{1E98FA79-9245-4225-AEF0-C6B11999E25D}" type="parTrans" cxnId="{E2D27213-FBCD-47B5-A99D-40CB886E105E}">
      <dgm:prSet/>
      <dgm:spPr/>
    </dgm:pt>
    <dgm:pt modelId="{386B1DB1-B679-466B-A64F-394E0610EBB2}" type="sibTrans" cxnId="{E2D27213-FBCD-47B5-A99D-40CB886E105E}">
      <dgm:prSet/>
      <dgm:spPr/>
    </dgm:pt>
    <dgm:pt modelId="{4B2399C9-1ABA-4E79-891A-6B7F2191025C}">
      <dgm:prSet phldrT="[Text]"/>
      <dgm:spPr/>
      <dgm:t>
        <a:bodyPr/>
        <a:lstStyle/>
        <a:p>
          <a:r>
            <a:rPr lang="en-US" dirty="0" smtClean="0"/>
            <a:t>Exploration in partially known environments</a:t>
          </a:r>
          <a:endParaRPr lang="en-US" dirty="0"/>
        </a:p>
      </dgm:t>
    </dgm:pt>
    <dgm:pt modelId="{58EBA9DB-8AF2-4360-A3ED-23B419491DF1}" type="parTrans" cxnId="{F226D2B7-8BF2-44EF-9B02-E4FE12C475D1}">
      <dgm:prSet/>
      <dgm:spPr/>
    </dgm:pt>
    <dgm:pt modelId="{5B7A21C1-B2CE-434F-8C19-5B6A3A306667}" type="sibTrans" cxnId="{F226D2B7-8BF2-44EF-9B02-E4FE12C475D1}">
      <dgm:prSet/>
      <dgm:spPr/>
    </dgm:pt>
    <dgm:pt modelId="{0E3DA520-1233-452D-B6C2-21E51300D72B}" type="pres">
      <dgm:prSet presAssocID="{B3CAD488-673F-490F-9DCB-D095DE8F4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B594B-1320-4572-86B6-9DF89D0FC829}" type="pres">
      <dgm:prSet presAssocID="{A4ACF017-7F2B-41F2-ACC4-5B22037E8CA7}" presName="composite" presStyleCnt="0"/>
      <dgm:spPr/>
    </dgm:pt>
    <dgm:pt modelId="{D9B88DBB-7D3F-4B20-99BC-AF23F3DCFA3A}" type="pres">
      <dgm:prSet presAssocID="{A4ACF017-7F2B-41F2-ACC4-5B22037E8C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9CFDD-66F2-4398-8285-349E672F1AB0}" type="pres">
      <dgm:prSet presAssocID="{A4ACF017-7F2B-41F2-ACC4-5B22037E8C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FAB3-1F29-46F5-B2E4-CF9350F3A739}" type="pres">
      <dgm:prSet presAssocID="{40FCB0B4-4F85-4B88-8229-2D61341709F0}" presName="space" presStyleCnt="0"/>
      <dgm:spPr/>
    </dgm:pt>
    <dgm:pt modelId="{180949AB-6184-4E66-A6C0-AD4E354DB2DE}" type="pres">
      <dgm:prSet presAssocID="{9C19D8FA-ADEE-4F16-94C9-9177D9C93D98}" presName="composite" presStyleCnt="0"/>
      <dgm:spPr/>
    </dgm:pt>
    <dgm:pt modelId="{90C9BB60-2D20-450C-A54A-E98B44834935}" type="pres">
      <dgm:prSet presAssocID="{9C19D8FA-ADEE-4F16-94C9-9177D9C93D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0ABC-43A5-4DBC-94D1-D44F804A4581}" type="pres">
      <dgm:prSet presAssocID="{9C19D8FA-ADEE-4F16-94C9-9177D9C93D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721D-7E7A-486C-98B5-F20EE5B68449}" type="pres">
      <dgm:prSet presAssocID="{8A6913E5-AC46-4F06-A266-58FA67CF6451}" presName="space" presStyleCnt="0"/>
      <dgm:spPr/>
    </dgm:pt>
    <dgm:pt modelId="{5437C2B2-2BD3-47FB-BBD4-0099956A1FD2}" type="pres">
      <dgm:prSet presAssocID="{C472EBD9-606A-4F36-90E9-7B1F3691E262}" presName="composite" presStyleCnt="0"/>
      <dgm:spPr/>
    </dgm:pt>
    <dgm:pt modelId="{0939715A-CA5E-4A13-8A9E-ADBBF6B2C681}" type="pres">
      <dgm:prSet presAssocID="{C472EBD9-606A-4F36-90E9-7B1F3691E2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56311-464F-4952-A83C-29A2510765C7}" type="pres">
      <dgm:prSet presAssocID="{C472EBD9-606A-4F36-90E9-7B1F3691E26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6D2B7-8BF2-44EF-9B02-E4FE12C475D1}" srcId="{C472EBD9-606A-4F36-90E9-7B1F3691E262}" destId="{4B2399C9-1ABA-4E79-891A-6B7F2191025C}" srcOrd="4" destOrd="0" parTransId="{58EBA9DB-8AF2-4360-A3ED-23B419491DF1}" sibTransId="{5B7A21C1-B2CE-434F-8C19-5B6A3A306667}"/>
    <dgm:cxn modelId="{7B774251-C703-45A0-9742-1197D608EB1F}" srcId="{B3CAD488-673F-490F-9DCB-D095DE8F4786}" destId="{C472EBD9-606A-4F36-90E9-7B1F3691E262}" srcOrd="2" destOrd="0" parTransId="{8A4C4986-FBF7-451F-8DA7-EBC95F4EC04D}" sibTransId="{6317D14F-32C6-45BE-ABCD-700AD55BF289}"/>
    <dgm:cxn modelId="{72CB367D-7E79-4D8C-94B1-4F8AAEAA3BF0}" srcId="{C472EBD9-606A-4F36-90E9-7B1F3691E262}" destId="{5B06C681-5A16-4D09-9A42-7A904317BB3E}" srcOrd="2" destOrd="0" parTransId="{5D384711-789D-4B96-A29D-F6A1414203C9}" sibTransId="{F410759A-DD38-47FC-9B19-C51712708F48}"/>
    <dgm:cxn modelId="{A1FACE10-D7D0-442C-AFDC-8D5C155724B6}" type="presOf" srcId="{9C19D8FA-ADEE-4F16-94C9-9177D9C93D98}" destId="{90C9BB60-2D20-450C-A54A-E98B44834935}" srcOrd="0" destOrd="0" presId="urn:microsoft.com/office/officeart/2005/8/layout/hList1"/>
    <dgm:cxn modelId="{6C95F9FF-CB9C-4D7C-A5BD-7A6713B7528F}" srcId="{B3CAD488-673F-490F-9DCB-D095DE8F4786}" destId="{A4ACF017-7F2B-41F2-ACC4-5B22037E8CA7}" srcOrd="0" destOrd="0" parTransId="{341D0EF7-8276-457A-9BF0-78F1E310A724}" sibTransId="{40FCB0B4-4F85-4B88-8229-2D61341709F0}"/>
    <dgm:cxn modelId="{CD66FDEF-3A40-46ED-9CC7-53F9AFDAF534}" srcId="{9C19D8FA-ADEE-4F16-94C9-9177D9C93D98}" destId="{9858445A-A202-4921-AB37-3F25F5682C4D}" srcOrd="0" destOrd="0" parTransId="{9EC7C3BB-2511-4AA2-9076-08AE4E268B88}" sibTransId="{CBAF0C6D-8D34-4F48-BD08-131BE4AF6809}"/>
    <dgm:cxn modelId="{754319FC-6A20-48CE-8118-8770FE3F24CF}" type="presOf" srcId="{B3CAD488-673F-490F-9DCB-D095DE8F4786}" destId="{0E3DA520-1233-452D-B6C2-21E51300D72B}" srcOrd="0" destOrd="0" presId="urn:microsoft.com/office/officeart/2005/8/layout/hList1"/>
    <dgm:cxn modelId="{647DDF9B-021D-4B5F-B633-C70C9A763AD5}" type="presOf" srcId="{5B06C681-5A16-4D09-9A42-7A904317BB3E}" destId="{95156311-464F-4952-A83C-29A2510765C7}" srcOrd="0" destOrd="2" presId="urn:microsoft.com/office/officeart/2005/8/layout/hList1"/>
    <dgm:cxn modelId="{D82C26B2-093B-4266-904F-B7CD02511619}" srcId="{C472EBD9-606A-4F36-90E9-7B1F3691E262}" destId="{C4C08315-2DD4-4B74-A5D7-80A8A7E048DB}" srcOrd="1" destOrd="0" parTransId="{1B70C84B-C7FA-4E51-A725-E51212FBC224}" sibTransId="{ADD58740-4A22-45E2-BCBA-06D69978A3B9}"/>
    <dgm:cxn modelId="{DE0726A0-AF99-42E2-9510-1F7346EB328E}" type="presOf" srcId="{185CAB75-736C-4BBC-B22B-C076B41EA1F4}" destId="{00B40ABC-43A5-4DBC-94D1-D44F804A4581}" srcOrd="0" destOrd="3" presId="urn:microsoft.com/office/officeart/2005/8/layout/hList1"/>
    <dgm:cxn modelId="{E53C5665-5A33-4296-AF04-C23C89317745}" srcId="{A4ACF017-7F2B-41F2-ACC4-5B22037E8CA7}" destId="{56C2388D-6C82-4D3F-BB91-1B792E747F58}" srcOrd="0" destOrd="0" parTransId="{D8D2EBFA-E92B-487A-A6D2-59362D8CA5CE}" sibTransId="{D4C70AF5-B8F7-4C98-9747-4627DCFC87AB}"/>
    <dgm:cxn modelId="{5D1EF3DE-D25D-4BC6-B552-E71A85A74428}" srcId="{9C19D8FA-ADEE-4F16-94C9-9177D9C93D98}" destId="{CFEDB1C8-7A36-4FBD-B1C8-2CBE750BD20D}" srcOrd="2" destOrd="0" parTransId="{4D955669-1066-4CDB-882D-21F46F227490}" sibTransId="{D1E93356-3D23-42A9-95DB-0BC0A54B1DBC}"/>
    <dgm:cxn modelId="{CCAD3B56-B00B-4513-986F-4F8573406591}" type="presOf" srcId="{9858445A-A202-4921-AB37-3F25F5682C4D}" destId="{00B40ABC-43A5-4DBC-94D1-D44F804A4581}" srcOrd="0" destOrd="0" presId="urn:microsoft.com/office/officeart/2005/8/layout/hList1"/>
    <dgm:cxn modelId="{8613A8BC-FA6C-4869-943D-E27174CB7414}" type="presOf" srcId="{A296F234-AC50-4C14-A181-0ED7595A37EE}" destId="{95156311-464F-4952-A83C-29A2510765C7}" srcOrd="0" destOrd="3" presId="urn:microsoft.com/office/officeart/2005/8/layout/hList1"/>
    <dgm:cxn modelId="{816CE0A3-9D6C-4E10-89BF-808A52062602}" type="presOf" srcId="{8336B482-14EC-4CD1-B877-B7B196364ACA}" destId="{95156311-464F-4952-A83C-29A2510765C7}" srcOrd="0" destOrd="0" presId="urn:microsoft.com/office/officeart/2005/8/layout/hList1"/>
    <dgm:cxn modelId="{813928D9-28B2-4718-99E4-5D4FCE576D05}" srcId="{C472EBD9-606A-4F36-90E9-7B1F3691E262}" destId="{8336B482-14EC-4CD1-B877-B7B196364ACA}" srcOrd="0" destOrd="0" parTransId="{3EF82826-AA13-4FE9-9CBB-817EC094F426}" sibTransId="{EA4BD84D-E6E5-4E1E-B9F1-01132BBE8CF1}"/>
    <dgm:cxn modelId="{B8046FEE-4400-4E63-8EF8-231C7F600BAC}" srcId="{B3CAD488-673F-490F-9DCB-D095DE8F4786}" destId="{9C19D8FA-ADEE-4F16-94C9-9177D9C93D98}" srcOrd="1" destOrd="0" parTransId="{623F6D0F-0A1F-44FB-901A-D8699A8CCFCF}" sibTransId="{8A6913E5-AC46-4F06-A266-58FA67CF6451}"/>
    <dgm:cxn modelId="{E00D206B-649D-4343-8423-6A691129D02E}" srcId="{9C19D8FA-ADEE-4F16-94C9-9177D9C93D98}" destId="{185CAB75-736C-4BBC-B22B-C076B41EA1F4}" srcOrd="3" destOrd="0" parTransId="{416189E0-FDF7-4F04-9CFF-4235D13C9DD1}" sibTransId="{7F185244-030D-42A2-81EA-43F85C1EBC35}"/>
    <dgm:cxn modelId="{598162C8-5E1F-4C34-84E3-4B1366754672}" srcId="{9C19D8FA-ADEE-4F16-94C9-9177D9C93D98}" destId="{EA636489-0274-4813-87A9-1400A48471A5}" srcOrd="1" destOrd="0" parTransId="{0768469F-C594-46EA-8DC8-A2FC98938B55}" sibTransId="{1C8B8F93-FA97-42AB-BAA1-D06B3F3E5F3C}"/>
    <dgm:cxn modelId="{19E86EF7-0A93-4D93-A738-415D7530292D}" type="presOf" srcId="{C4C08315-2DD4-4B74-A5D7-80A8A7E048DB}" destId="{95156311-464F-4952-A83C-29A2510765C7}" srcOrd="0" destOrd="1" presId="urn:microsoft.com/office/officeart/2005/8/layout/hList1"/>
    <dgm:cxn modelId="{A005E314-92FD-4120-B0E5-28288E7340AA}" type="presOf" srcId="{A4ACF017-7F2B-41F2-ACC4-5B22037E8CA7}" destId="{D9B88DBB-7D3F-4B20-99BC-AF23F3DCFA3A}" srcOrd="0" destOrd="0" presId="urn:microsoft.com/office/officeart/2005/8/layout/hList1"/>
    <dgm:cxn modelId="{926FDD4A-4370-4C7F-8D8D-F53FD4B456F7}" type="presOf" srcId="{38A4B3E3-D5E2-4644-9B0E-E43F7E28398C}" destId="{4749CFDD-66F2-4398-8285-349E672F1AB0}" srcOrd="0" destOrd="1" presId="urn:microsoft.com/office/officeart/2005/8/layout/hList1"/>
    <dgm:cxn modelId="{E2D27213-FBCD-47B5-A99D-40CB886E105E}" srcId="{C472EBD9-606A-4F36-90E9-7B1F3691E262}" destId="{A296F234-AC50-4C14-A181-0ED7595A37EE}" srcOrd="3" destOrd="0" parTransId="{1E98FA79-9245-4225-AEF0-C6B11999E25D}" sibTransId="{386B1DB1-B679-466B-A64F-394E0610EBB2}"/>
    <dgm:cxn modelId="{1F35EB6C-D1A9-4C9D-93D0-37C54C1C71BE}" srcId="{A4ACF017-7F2B-41F2-ACC4-5B22037E8CA7}" destId="{38A4B3E3-D5E2-4644-9B0E-E43F7E28398C}" srcOrd="1" destOrd="0" parTransId="{0F2AAC75-B890-40EC-A2EA-DDAB1521A0BC}" sibTransId="{EB8844EC-D410-49FC-8CA2-D4F2DFA3F473}"/>
    <dgm:cxn modelId="{D0DFA76A-4BEB-43B9-83DD-456157719112}" type="presOf" srcId="{56C2388D-6C82-4D3F-BB91-1B792E747F58}" destId="{4749CFDD-66F2-4398-8285-349E672F1AB0}" srcOrd="0" destOrd="0" presId="urn:microsoft.com/office/officeart/2005/8/layout/hList1"/>
    <dgm:cxn modelId="{A0202F4D-5663-4C0C-AA9A-FA987984499D}" type="presOf" srcId="{C472EBD9-606A-4F36-90E9-7B1F3691E262}" destId="{0939715A-CA5E-4A13-8A9E-ADBBF6B2C681}" srcOrd="0" destOrd="0" presId="urn:microsoft.com/office/officeart/2005/8/layout/hList1"/>
    <dgm:cxn modelId="{4ACEBF10-952C-4622-A7FC-2B63A4F8ED57}" type="presOf" srcId="{EA636489-0274-4813-87A9-1400A48471A5}" destId="{00B40ABC-43A5-4DBC-94D1-D44F804A4581}" srcOrd="0" destOrd="1" presId="urn:microsoft.com/office/officeart/2005/8/layout/hList1"/>
    <dgm:cxn modelId="{0A666A5F-D65D-4B51-A34F-591E1A2CB797}" type="presOf" srcId="{CFEDB1C8-7A36-4FBD-B1C8-2CBE750BD20D}" destId="{00B40ABC-43A5-4DBC-94D1-D44F804A4581}" srcOrd="0" destOrd="2" presId="urn:microsoft.com/office/officeart/2005/8/layout/hList1"/>
    <dgm:cxn modelId="{639F01F3-2119-436F-AC60-59725A2D37FA}" type="presOf" srcId="{4B2399C9-1ABA-4E79-891A-6B7F2191025C}" destId="{95156311-464F-4952-A83C-29A2510765C7}" srcOrd="0" destOrd="4" presId="urn:microsoft.com/office/officeart/2005/8/layout/hList1"/>
    <dgm:cxn modelId="{57C8217A-B706-4467-91D7-1BFD5A8FD3CF}" type="presParOf" srcId="{0E3DA520-1233-452D-B6C2-21E51300D72B}" destId="{92DB594B-1320-4572-86B6-9DF89D0FC829}" srcOrd="0" destOrd="0" presId="urn:microsoft.com/office/officeart/2005/8/layout/hList1"/>
    <dgm:cxn modelId="{345CA330-1099-4889-98A6-70947C021396}" type="presParOf" srcId="{92DB594B-1320-4572-86B6-9DF89D0FC829}" destId="{D9B88DBB-7D3F-4B20-99BC-AF23F3DCFA3A}" srcOrd="0" destOrd="0" presId="urn:microsoft.com/office/officeart/2005/8/layout/hList1"/>
    <dgm:cxn modelId="{E9983327-0474-44AA-A37F-673E5BE536A8}" type="presParOf" srcId="{92DB594B-1320-4572-86B6-9DF89D0FC829}" destId="{4749CFDD-66F2-4398-8285-349E672F1AB0}" srcOrd="1" destOrd="0" presId="urn:microsoft.com/office/officeart/2005/8/layout/hList1"/>
    <dgm:cxn modelId="{F8D6DF07-58A5-4845-A5AF-0AA20231DC4C}" type="presParOf" srcId="{0E3DA520-1233-452D-B6C2-21E51300D72B}" destId="{2618FAB3-1F29-46F5-B2E4-CF9350F3A739}" srcOrd="1" destOrd="0" presId="urn:microsoft.com/office/officeart/2005/8/layout/hList1"/>
    <dgm:cxn modelId="{EB7572C8-FC67-4A2C-BC84-D60DC5E3AAAA}" type="presParOf" srcId="{0E3DA520-1233-452D-B6C2-21E51300D72B}" destId="{180949AB-6184-4E66-A6C0-AD4E354DB2DE}" srcOrd="2" destOrd="0" presId="urn:microsoft.com/office/officeart/2005/8/layout/hList1"/>
    <dgm:cxn modelId="{683D5C49-7D9F-44C1-BF7A-691E8D830DE6}" type="presParOf" srcId="{180949AB-6184-4E66-A6C0-AD4E354DB2DE}" destId="{90C9BB60-2D20-450C-A54A-E98B44834935}" srcOrd="0" destOrd="0" presId="urn:microsoft.com/office/officeart/2005/8/layout/hList1"/>
    <dgm:cxn modelId="{64DC44FB-1CC4-433B-99EA-F7C54DC85BE0}" type="presParOf" srcId="{180949AB-6184-4E66-A6C0-AD4E354DB2DE}" destId="{00B40ABC-43A5-4DBC-94D1-D44F804A4581}" srcOrd="1" destOrd="0" presId="urn:microsoft.com/office/officeart/2005/8/layout/hList1"/>
    <dgm:cxn modelId="{CE3E269E-0A38-40FE-8B85-AB377F65D737}" type="presParOf" srcId="{0E3DA520-1233-452D-B6C2-21E51300D72B}" destId="{53F7721D-7E7A-486C-98B5-F20EE5B68449}" srcOrd="3" destOrd="0" presId="urn:microsoft.com/office/officeart/2005/8/layout/hList1"/>
    <dgm:cxn modelId="{CDA247EA-F52A-4743-8E20-729CB3D2D38C}" type="presParOf" srcId="{0E3DA520-1233-452D-B6C2-21E51300D72B}" destId="{5437C2B2-2BD3-47FB-BBD4-0099956A1FD2}" srcOrd="4" destOrd="0" presId="urn:microsoft.com/office/officeart/2005/8/layout/hList1"/>
    <dgm:cxn modelId="{9138BFEA-9CB1-43A0-9B5B-DF884FC5DA1C}" type="presParOf" srcId="{5437C2B2-2BD3-47FB-BBD4-0099956A1FD2}" destId="{0939715A-CA5E-4A13-8A9E-ADBBF6B2C681}" srcOrd="0" destOrd="0" presId="urn:microsoft.com/office/officeart/2005/8/layout/hList1"/>
    <dgm:cxn modelId="{5AA5F96C-2880-4A54-8190-3B7C52D88DE1}" type="presParOf" srcId="{5437C2B2-2BD3-47FB-BBD4-0099956A1FD2}" destId="{95156311-464F-4952-A83C-29A2510765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AD488-673F-490F-9DCB-D095DE8F478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CF017-7F2B-41F2-ACC4-5B22037E8CA7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341D0EF7-8276-457A-9BF0-78F1E310A724}" type="parTrans" cxnId="{6C95F9FF-CB9C-4D7C-A5BD-7A6713B7528F}">
      <dgm:prSet/>
      <dgm:spPr/>
      <dgm:t>
        <a:bodyPr/>
        <a:lstStyle/>
        <a:p>
          <a:endParaRPr lang="en-US"/>
        </a:p>
      </dgm:t>
    </dgm:pt>
    <dgm:pt modelId="{40FCB0B4-4F85-4B88-8229-2D61341709F0}" type="sibTrans" cxnId="{6C95F9FF-CB9C-4D7C-A5BD-7A6713B7528F}">
      <dgm:prSet/>
      <dgm:spPr/>
      <dgm:t>
        <a:bodyPr/>
        <a:lstStyle/>
        <a:p>
          <a:endParaRPr lang="en-US"/>
        </a:p>
      </dgm:t>
    </dgm:pt>
    <dgm:pt modelId="{56C2388D-6C82-4D3F-BB91-1B792E747F58}">
      <dgm:prSet phldrT="[Text]"/>
      <dgm:spPr/>
      <dgm:t>
        <a:bodyPr/>
        <a:lstStyle/>
        <a:p>
          <a:r>
            <a:rPr lang="en-US" dirty="0" smtClean="0"/>
            <a:t>Probabilistically Complete</a:t>
          </a:r>
          <a:endParaRPr lang="en-US" dirty="0"/>
        </a:p>
      </dgm:t>
    </dgm:pt>
    <dgm:pt modelId="{D8D2EBFA-E92B-487A-A6D2-59362D8CA5CE}" type="parTrans" cxnId="{E53C5665-5A33-4296-AF04-C23C89317745}">
      <dgm:prSet/>
      <dgm:spPr/>
      <dgm:t>
        <a:bodyPr/>
        <a:lstStyle/>
        <a:p>
          <a:endParaRPr lang="en-US"/>
        </a:p>
      </dgm:t>
    </dgm:pt>
    <dgm:pt modelId="{D4C70AF5-B8F7-4C98-9747-4627DCFC87AB}" type="sibTrans" cxnId="{E53C5665-5A33-4296-AF04-C23C89317745}">
      <dgm:prSet/>
      <dgm:spPr/>
      <dgm:t>
        <a:bodyPr/>
        <a:lstStyle/>
        <a:p>
          <a:endParaRPr lang="en-US"/>
        </a:p>
      </dgm:t>
    </dgm:pt>
    <dgm:pt modelId="{9C19D8FA-ADEE-4F16-94C9-9177D9C93D98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623F6D0F-0A1F-44FB-901A-D8699A8CCFCF}" type="parTrans" cxnId="{B8046FEE-4400-4E63-8EF8-231C7F600BAC}">
      <dgm:prSet/>
      <dgm:spPr/>
      <dgm:t>
        <a:bodyPr/>
        <a:lstStyle/>
        <a:p>
          <a:endParaRPr lang="en-US"/>
        </a:p>
      </dgm:t>
    </dgm:pt>
    <dgm:pt modelId="{8A6913E5-AC46-4F06-A266-58FA67CF6451}" type="sibTrans" cxnId="{B8046FEE-4400-4E63-8EF8-231C7F600BAC}">
      <dgm:prSet/>
      <dgm:spPr/>
      <dgm:t>
        <a:bodyPr/>
        <a:lstStyle/>
        <a:p>
          <a:endParaRPr lang="en-US"/>
        </a:p>
      </dgm:t>
    </dgm:pt>
    <dgm:pt modelId="{9858445A-A202-4921-AB37-3F25F5682C4D}">
      <dgm:prSet phldrT="[Text]"/>
      <dgm:spPr/>
      <dgm:t>
        <a:bodyPr/>
        <a:lstStyle/>
        <a:p>
          <a:r>
            <a:rPr lang="en-US" dirty="0" smtClean="0"/>
            <a:t>Narrow corridor problem</a:t>
          </a:r>
          <a:endParaRPr lang="en-US" dirty="0"/>
        </a:p>
      </dgm:t>
    </dgm:pt>
    <dgm:pt modelId="{9EC7C3BB-2511-4AA2-9076-08AE4E268B88}" type="parTrans" cxnId="{CD66FDEF-3A40-46ED-9CC7-53F9AFDAF534}">
      <dgm:prSet/>
      <dgm:spPr/>
      <dgm:t>
        <a:bodyPr/>
        <a:lstStyle/>
        <a:p>
          <a:endParaRPr lang="en-US"/>
        </a:p>
      </dgm:t>
    </dgm:pt>
    <dgm:pt modelId="{CBAF0C6D-8D34-4F48-BD08-131BE4AF6809}" type="sibTrans" cxnId="{CD66FDEF-3A40-46ED-9CC7-53F9AFDAF534}">
      <dgm:prSet/>
      <dgm:spPr/>
      <dgm:t>
        <a:bodyPr/>
        <a:lstStyle/>
        <a:p>
          <a:endParaRPr lang="en-US"/>
        </a:p>
      </dgm:t>
    </dgm:pt>
    <dgm:pt modelId="{21B2B84A-5BD4-495C-84E8-61EED10B3F59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120B9A5F-7404-4E00-BAE3-DD71FEDD8A06}" type="parTrans" cxnId="{E7EFEFD0-A2EB-4467-9C98-375D75D4F2A3}">
      <dgm:prSet/>
      <dgm:spPr/>
      <dgm:t>
        <a:bodyPr/>
        <a:lstStyle/>
        <a:p>
          <a:endParaRPr lang="en-US"/>
        </a:p>
      </dgm:t>
    </dgm:pt>
    <dgm:pt modelId="{E25E8933-B785-401D-AE7F-2B0E9BADD89E}" type="sibTrans" cxnId="{E7EFEFD0-A2EB-4467-9C98-375D75D4F2A3}">
      <dgm:prSet/>
      <dgm:spPr/>
      <dgm:t>
        <a:bodyPr/>
        <a:lstStyle/>
        <a:p>
          <a:endParaRPr lang="en-US"/>
        </a:p>
      </dgm:t>
    </dgm:pt>
    <dgm:pt modelId="{EA636489-0274-4813-87A9-1400A48471A5}">
      <dgm:prSet phldrT="[Text]"/>
      <dgm:spPr/>
      <dgm:t>
        <a:bodyPr/>
        <a:lstStyle/>
        <a:p>
          <a:r>
            <a:rPr lang="en-US" dirty="0" smtClean="0"/>
            <a:t>Computationally Expensive</a:t>
          </a:r>
          <a:endParaRPr lang="en-US" dirty="0"/>
        </a:p>
      </dgm:t>
    </dgm:pt>
    <dgm:pt modelId="{0768469F-C594-46EA-8DC8-A2FC98938B55}" type="parTrans" cxnId="{598162C8-5E1F-4C34-84E3-4B1366754672}">
      <dgm:prSet/>
      <dgm:spPr/>
    </dgm:pt>
    <dgm:pt modelId="{1C8B8F93-FA97-42AB-BAA1-D06B3F3E5F3C}" type="sibTrans" cxnId="{598162C8-5E1F-4C34-84E3-4B1366754672}">
      <dgm:prSet/>
      <dgm:spPr/>
    </dgm:pt>
    <dgm:pt modelId="{C9461673-F87D-4D8C-B014-D231E1D27C78}">
      <dgm:prSet phldrT="[Text]"/>
      <dgm:spPr/>
      <dgm:t>
        <a:bodyPr/>
        <a:lstStyle/>
        <a:p>
          <a:r>
            <a:rPr lang="en-US" dirty="0" smtClean="0"/>
            <a:t>Shorten Operator</a:t>
          </a:r>
          <a:endParaRPr lang="en-US" dirty="0"/>
        </a:p>
      </dgm:t>
    </dgm:pt>
    <dgm:pt modelId="{8E2F0DA2-2220-4554-81D6-F57BF87B935E}" type="parTrans" cxnId="{EAE8C471-DBDB-4D67-A2F4-0725F656814C}">
      <dgm:prSet/>
      <dgm:spPr/>
    </dgm:pt>
    <dgm:pt modelId="{51C67DE3-4989-4893-87B1-4DE28051D8C5}" type="sibTrans" cxnId="{EAE8C471-DBDB-4D67-A2F4-0725F656814C}">
      <dgm:prSet/>
      <dgm:spPr/>
    </dgm:pt>
    <dgm:pt modelId="{25940884-5A81-41CD-B299-E7982D62BBBA}">
      <dgm:prSet phldrT="[Text]"/>
      <dgm:spPr/>
      <dgm:t>
        <a:bodyPr/>
        <a:lstStyle/>
        <a:p>
          <a:r>
            <a:rPr lang="en-US" dirty="0" smtClean="0"/>
            <a:t>Variable Length Chromosome</a:t>
          </a:r>
          <a:endParaRPr lang="en-US" dirty="0"/>
        </a:p>
      </dgm:t>
    </dgm:pt>
    <dgm:pt modelId="{2BAFA425-2058-4E46-8085-00BA3E3AC1E3}" type="parTrans" cxnId="{F55F4A09-B9BD-4478-BDAF-2268351ACAF1}">
      <dgm:prSet/>
      <dgm:spPr/>
    </dgm:pt>
    <dgm:pt modelId="{CD32A699-007E-4224-8C4E-B4E57D70F95F}" type="sibTrans" cxnId="{F55F4A09-B9BD-4478-BDAF-2268351ACAF1}">
      <dgm:prSet/>
      <dgm:spPr/>
    </dgm:pt>
    <dgm:pt modelId="{582EC3D4-CED8-49C2-9DAA-B9E1A45AB7FE}">
      <dgm:prSet phldrT="[Text]"/>
      <dgm:spPr/>
      <dgm:t>
        <a:bodyPr/>
        <a:lstStyle/>
        <a:p>
          <a:r>
            <a:rPr lang="en-US" dirty="0" smtClean="0"/>
            <a:t>Multi-objective optimization</a:t>
          </a:r>
          <a:endParaRPr lang="en-US" dirty="0"/>
        </a:p>
      </dgm:t>
    </dgm:pt>
    <dgm:pt modelId="{9ECBA13B-FCA0-4B73-87C5-A627982BAF08}" type="parTrans" cxnId="{65BCEFBB-D18C-427F-AF31-697907848632}">
      <dgm:prSet/>
      <dgm:spPr/>
    </dgm:pt>
    <dgm:pt modelId="{00A4F4D8-0DE4-4125-AD84-11273978CF75}" type="sibTrans" cxnId="{65BCEFBB-D18C-427F-AF31-697907848632}">
      <dgm:prSet/>
      <dgm:spPr/>
    </dgm:pt>
    <dgm:pt modelId="{25724949-3A69-4CD6-A17F-7865BEACD66E}">
      <dgm:prSet phldrT="[Text]"/>
      <dgm:spPr/>
      <dgm:t>
        <a:bodyPr/>
        <a:lstStyle/>
        <a:p>
          <a:r>
            <a:rPr lang="en-US" dirty="0" err="1" smtClean="0"/>
            <a:t>Memetic</a:t>
          </a:r>
          <a:r>
            <a:rPr lang="en-US" dirty="0" smtClean="0"/>
            <a:t> Computation</a:t>
          </a:r>
          <a:endParaRPr lang="en-US" dirty="0"/>
        </a:p>
      </dgm:t>
    </dgm:pt>
    <dgm:pt modelId="{6102A367-7D9D-41EF-B45C-7BE0786FC502}" type="parTrans" cxnId="{C68DC11C-4092-4EAB-B6D4-4746F0528D39}">
      <dgm:prSet/>
      <dgm:spPr/>
    </dgm:pt>
    <dgm:pt modelId="{8FEE8DF9-E34B-4162-B333-E094810AB00E}" type="sibTrans" cxnId="{C68DC11C-4092-4EAB-B6D4-4746F0528D39}">
      <dgm:prSet/>
      <dgm:spPr/>
    </dgm:pt>
    <dgm:pt modelId="{071D7F98-BF86-4379-8C0E-DA5C73186FEC}">
      <dgm:prSet phldrT="[Text]"/>
      <dgm:spPr/>
      <dgm:t>
        <a:bodyPr/>
        <a:lstStyle/>
        <a:p>
          <a:r>
            <a:rPr lang="en-US" dirty="0" smtClean="0"/>
            <a:t>Practically not complete </a:t>
          </a:r>
          <a:endParaRPr lang="en-US" dirty="0"/>
        </a:p>
      </dgm:t>
    </dgm:pt>
    <dgm:pt modelId="{E23C2E55-DB18-44AD-A97F-0585BC76BF48}" type="parTrans" cxnId="{170E7AC8-1491-40C2-91F9-9E6203187C91}">
      <dgm:prSet/>
      <dgm:spPr/>
    </dgm:pt>
    <dgm:pt modelId="{E7EDE529-9CA7-47A5-B679-364CBA8B8AB8}" type="sibTrans" cxnId="{170E7AC8-1491-40C2-91F9-9E6203187C91}">
      <dgm:prSet/>
      <dgm:spPr/>
    </dgm:pt>
    <dgm:pt modelId="{7A72E3CD-AB2D-4B50-B369-30E68E07EE89}">
      <dgm:prSet phldrT="[Text]"/>
      <dgm:spPr/>
      <dgm:t>
        <a:bodyPr/>
        <a:lstStyle/>
        <a:p>
          <a:r>
            <a:rPr lang="en-US" dirty="0" smtClean="0"/>
            <a:t>Probabilistically Optimal</a:t>
          </a:r>
          <a:endParaRPr lang="en-US" dirty="0"/>
        </a:p>
      </dgm:t>
    </dgm:pt>
    <dgm:pt modelId="{F6C7904D-24B5-401B-925B-E19319555725}" type="parTrans" cxnId="{391C13D5-CE02-4DEF-85CB-A25CD51D10AB}">
      <dgm:prSet/>
      <dgm:spPr/>
    </dgm:pt>
    <dgm:pt modelId="{C17F9B38-0C52-42EE-8FDC-6BCFAA8C2759}" type="sibTrans" cxnId="{391C13D5-CE02-4DEF-85CB-A25CD51D10AB}">
      <dgm:prSet/>
      <dgm:spPr/>
    </dgm:pt>
    <dgm:pt modelId="{CB20D8CA-4E66-4A96-805F-357B8F93934D}">
      <dgm:prSet phldrT="[Text]"/>
      <dgm:spPr/>
      <dgm:t>
        <a:bodyPr/>
        <a:lstStyle/>
        <a:p>
          <a:r>
            <a:rPr lang="en-US" dirty="0" smtClean="0"/>
            <a:t>Lazy collision checker</a:t>
          </a:r>
          <a:endParaRPr lang="en-US" dirty="0"/>
        </a:p>
      </dgm:t>
    </dgm:pt>
    <dgm:pt modelId="{1127D23E-8CA3-41BC-9C7E-20FC6C512174}" type="parTrans" cxnId="{24608CC8-EE1A-4BD2-8DF2-67E84C5BA6D3}">
      <dgm:prSet/>
      <dgm:spPr/>
    </dgm:pt>
    <dgm:pt modelId="{1CFD1A90-8C1D-4DC9-945C-6BB65B02075E}" type="sibTrans" cxnId="{24608CC8-EE1A-4BD2-8DF2-67E84C5BA6D3}">
      <dgm:prSet/>
      <dgm:spPr/>
    </dgm:pt>
    <dgm:pt modelId="{0E3DA520-1233-452D-B6C2-21E51300D72B}" type="pres">
      <dgm:prSet presAssocID="{B3CAD488-673F-490F-9DCB-D095DE8F4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B594B-1320-4572-86B6-9DF89D0FC829}" type="pres">
      <dgm:prSet presAssocID="{A4ACF017-7F2B-41F2-ACC4-5B22037E8CA7}" presName="composite" presStyleCnt="0"/>
      <dgm:spPr/>
    </dgm:pt>
    <dgm:pt modelId="{D9B88DBB-7D3F-4B20-99BC-AF23F3DCFA3A}" type="pres">
      <dgm:prSet presAssocID="{A4ACF017-7F2B-41F2-ACC4-5B22037E8C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9CFDD-66F2-4398-8285-349E672F1AB0}" type="pres">
      <dgm:prSet presAssocID="{A4ACF017-7F2B-41F2-ACC4-5B22037E8C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FAB3-1F29-46F5-B2E4-CF9350F3A739}" type="pres">
      <dgm:prSet presAssocID="{40FCB0B4-4F85-4B88-8229-2D61341709F0}" presName="space" presStyleCnt="0"/>
      <dgm:spPr/>
    </dgm:pt>
    <dgm:pt modelId="{180949AB-6184-4E66-A6C0-AD4E354DB2DE}" type="pres">
      <dgm:prSet presAssocID="{9C19D8FA-ADEE-4F16-94C9-9177D9C93D98}" presName="composite" presStyleCnt="0"/>
      <dgm:spPr/>
    </dgm:pt>
    <dgm:pt modelId="{90C9BB60-2D20-450C-A54A-E98B44834935}" type="pres">
      <dgm:prSet presAssocID="{9C19D8FA-ADEE-4F16-94C9-9177D9C93D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0ABC-43A5-4DBC-94D1-D44F804A4581}" type="pres">
      <dgm:prSet presAssocID="{9C19D8FA-ADEE-4F16-94C9-9177D9C93D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721D-7E7A-486C-98B5-F20EE5B68449}" type="pres">
      <dgm:prSet presAssocID="{8A6913E5-AC46-4F06-A266-58FA67CF6451}" presName="space" presStyleCnt="0"/>
      <dgm:spPr/>
    </dgm:pt>
    <dgm:pt modelId="{FF0C1F65-A020-4BFD-A61A-16B281E9A566}" type="pres">
      <dgm:prSet presAssocID="{21B2B84A-5BD4-495C-84E8-61EED10B3F59}" presName="composite" presStyleCnt="0"/>
      <dgm:spPr/>
    </dgm:pt>
    <dgm:pt modelId="{ADDB7AFE-7A92-4B2C-9140-2A0E9A980854}" type="pres">
      <dgm:prSet presAssocID="{21B2B84A-5BD4-495C-84E8-61EED10B3F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5EADF-9626-402F-8BEE-ACCA6F712438}" type="pres">
      <dgm:prSet presAssocID="{21B2B84A-5BD4-495C-84E8-61EED10B3F5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E7AC8-1491-40C2-91F9-9E6203187C91}" srcId="{9C19D8FA-ADEE-4F16-94C9-9177D9C93D98}" destId="{071D7F98-BF86-4379-8C0E-DA5C73186FEC}" srcOrd="2" destOrd="0" parTransId="{E23C2E55-DB18-44AD-A97F-0585BC76BF48}" sibTransId="{E7EDE529-9CA7-47A5-B679-364CBA8B8AB8}"/>
    <dgm:cxn modelId="{F55F4A09-B9BD-4478-BDAF-2268351ACAF1}" srcId="{21B2B84A-5BD4-495C-84E8-61EED10B3F59}" destId="{25940884-5A81-41CD-B299-E7982D62BBBA}" srcOrd="1" destOrd="0" parTransId="{2BAFA425-2058-4E46-8085-00BA3E3AC1E3}" sibTransId="{CD32A699-007E-4224-8C4E-B4E57D70F95F}"/>
    <dgm:cxn modelId="{391C13D5-CE02-4DEF-85CB-A25CD51D10AB}" srcId="{A4ACF017-7F2B-41F2-ACC4-5B22037E8CA7}" destId="{7A72E3CD-AB2D-4B50-B369-30E68E07EE89}" srcOrd="1" destOrd="0" parTransId="{F6C7904D-24B5-401B-925B-E19319555725}" sibTransId="{C17F9B38-0C52-42EE-8FDC-6BCFAA8C2759}"/>
    <dgm:cxn modelId="{6C95F9FF-CB9C-4D7C-A5BD-7A6713B7528F}" srcId="{B3CAD488-673F-490F-9DCB-D095DE8F4786}" destId="{A4ACF017-7F2B-41F2-ACC4-5B22037E8CA7}" srcOrd="0" destOrd="0" parTransId="{341D0EF7-8276-457A-9BF0-78F1E310A724}" sibTransId="{40FCB0B4-4F85-4B88-8229-2D61341709F0}"/>
    <dgm:cxn modelId="{8BECC636-6B1B-4F4E-B04C-69A3BB717F79}" type="presOf" srcId="{B3CAD488-673F-490F-9DCB-D095DE8F4786}" destId="{0E3DA520-1233-452D-B6C2-21E51300D72B}" srcOrd="0" destOrd="0" presId="urn:microsoft.com/office/officeart/2005/8/layout/hList1"/>
    <dgm:cxn modelId="{CD66FDEF-3A40-46ED-9CC7-53F9AFDAF534}" srcId="{9C19D8FA-ADEE-4F16-94C9-9177D9C93D98}" destId="{9858445A-A202-4921-AB37-3F25F5682C4D}" srcOrd="0" destOrd="0" parTransId="{9EC7C3BB-2511-4AA2-9076-08AE4E268B88}" sibTransId="{CBAF0C6D-8D34-4F48-BD08-131BE4AF6809}"/>
    <dgm:cxn modelId="{DC40BFAF-631E-442D-874B-BBF1613CBA01}" type="presOf" srcId="{25940884-5A81-41CD-B299-E7982D62BBBA}" destId="{1385EADF-9626-402F-8BEE-ACCA6F712438}" srcOrd="0" destOrd="1" presId="urn:microsoft.com/office/officeart/2005/8/layout/hList1"/>
    <dgm:cxn modelId="{E53C5665-5A33-4296-AF04-C23C89317745}" srcId="{A4ACF017-7F2B-41F2-ACC4-5B22037E8CA7}" destId="{56C2388D-6C82-4D3F-BB91-1B792E747F58}" srcOrd="0" destOrd="0" parTransId="{D8D2EBFA-E92B-487A-A6D2-59362D8CA5CE}" sibTransId="{D4C70AF5-B8F7-4C98-9747-4627DCFC87AB}"/>
    <dgm:cxn modelId="{24608CC8-EE1A-4BD2-8DF2-67E84C5BA6D3}" srcId="{21B2B84A-5BD4-495C-84E8-61EED10B3F59}" destId="{CB20D8CA-4E66-4A96-805F-357B8F93934D}" srcOrd="4" destOrd="0" parTransId="{1127D23E-8CA3-41BC-9C7E-20FC6C512174}" sibTransId="{1CFD1A90-8C1D-4DC9-945C-6BB65B02075E}"/>
    <dgm:cxn modelId="{EEEE5D26-B41F-4406-AD56-AFB77CE22D9A}" type="presOf" srcId="{A4ACF017-7F2B-41F2-ACC4-5B22037E8CA7}" destId="{D9B88DBB-7D3F-4B20-99BC-AF23F3DCFA3A}" srcOrd="0" destOrd="0" presId="urn:microsoft.com/office/officeart/2005/8/layout/hList1"/>
    <dgm:cxn modelId="{D0A189ED-A124-496F-AF72-0BAA3409F1D4}" type="presOf" srcId="{25724949-3A69-4CD6-A17F-7865BEACD66E}" destId="{1385EADF-9626-402F-8BEE-ACCA6F712438}" srcOrd="0" destOrd="3" presId="urn:microsoft.com/office/officeart/2005/8/layout/hList1"/>
    <dgm:cxn modelId="{A03B3F74-62B5-431B-8741-34AC47CB453E}" type="presOf" srcId="{CB20D8CA-4E66-4A96-805F-357B8F93934D}" destId="{1385EADF-9626-402F-8BEE-ACCA6F712438}" srcOrd="0" destOrd="4" presId="urn:microsoft.com/office/officeart/2005/8/layout/hList1"/>
    <dgm:cxn modelId="{B8046FEE-4400-4E63-8EF8-231C7F600BAC}" srcId="{B3CAD488-673F-490F-9DCB-D095DE8F4786}" destId="{9C19D8FA-ADEE-4F16-94C9-9177D9C93D98}" srcOrd="1" destOrd="0" parTransId="{623F6D0F-0A1F-44FB-901A-D8699A8CCFCF}" sibTransId="{8A6913E5-AC46-4F06-A266-58FA67CF6451}"/>
    <dgm:cxn modelId="{598162C8-5E1F-4C34-84E3-4B1366754672}" srcId="{9C19D8FA-ADEE-4F16-94C9-9177D9C93D98}" destId="{EA636489-0274-4813-87A9-1400A48471A5}" srcOrd="1" destOrd="0" parTransId="{0768469F-C594-46EA-8DC8-A2FC98938B55}" sibTransId="{1C8B8F93-FA97-42AB-BAA1-D06B3F3E5F3C}"/>
    <dgm:cxn modelId="{A8AC6D7C-915E-4E8E-9C7C-E9AF662C570B}" type="presOf" srcId="{C9461673-F87D-4D8C-B014-D231E1D27C78}" destId="{1385EADF-9626-402F-8BEE-ACCA6F712438}" srcOrd="0" destOrd="0" presId="urn:microsoft.com/office/officeart/2005/8/layout/hList1"/>
    <dgm:cxn modelId="{EAE8C471-DBDB-4D67-A2F4-0725F656814C}" srcId="{21B2B84A-5BD4-495C-84E8-61EED10B3F59}" destId="{C9461673-F87D-4D8C-B014-D231E1D27C78}" srcOrd="0" destOrd="0" parTransId="{8E2F0DA2-2220-4554-81D6-F57BF87B935E}" sibTransId="{51C67DE3-4989-4893-87B1-4DE28051D8C5}"/>
    <dgm:cxn modelId="{DEB89117-3213-4180-B0EF-D186D7799B4B}" type="presOf" srcId="{EA636489-0274-4813-87A9-1400A48471A5}" destId="{00B40ABC-43A5-4DBC-94D1-D44F804A4581}" srcOrd="0" destOrd="1" presId="urn:microsoft.com/office/officeart/2005/8/layout/hList1"/>
    <dgm:cxn modelId="{2AE5F9CD-9E50-43B8-A581-35B64D3EC18F}" type="presOf" srcId="{7A72E3CD-AB2D-4B50-B369-30E68E07EE89}" destId="{4749CFDD-66F2-4398-8285-349E672F1AB0}" srcOrd="0" destOrd="1" presId="urn:microsoft.com/office/officeart/2005/8/layout/hList1"/>
    <dgm:cxn modelId="{741AAB7A-B304-4FA6-ABAC-116288F61139}" type="presOf" srcId="{56C2388D-6C82-4D3F-BB91-1B792E747F58}" destId="{4749CFDD-66F2-4398-8285-349E672F1AB0}" srcOrd="0" destOrd="0" presId="urn:microsoft.com/office/officeart/2005/8/layout/hList1"/>
    <dgm:cxn modelId="{38BAC077-73BC-4ED2-AA1F-27CAA113A6F7}" type="presOf" srcId="{071D7F98-BF86-4379-8C0E-DA5C73186FEC}" destId="{00B40ABC-43A5-4DBC-94D1-D44F804A4581}" srcOrd="0" destOrd="2" presId="urn:microsoft.com/office/officeart/2005/8/layout/hList1"/>
    <dgm:cxn modelId="{2B0DDD4F-6907-4B4C-BD44-ECE8DA38793D}" type="presOf" srcId="{9858445A-A202-4921-AB37-3F25F5682C4D}" destId="{00B40ABC-43A5-4DBC-94D1-D44F804A4581}" srcOrd="0" destOrd="0" presId="urn:microsoft.com/office/officeart/2005/8/layout/hList1"/>
    <dgm:cxn modelId="{D31F95DB-BFEF-41A1-AD99-359254AF9AAB}" type="presOf" srcId="{21B2B84A-5BD4-495C-84E8-61EED10B3F59}" destId="{ADDB7AFE-7A92-4B2C-9140-2A0E9A980854}" srcOrd="0" destOrd="0" presId="urn:microsoft.com/office/officeart/2005/8/layout/hList1"/>
    <dgm:cxn modelId="{65BCEFBB-D18C-427F-AF31-697907848632}" srcId="{21B2B84A-5BD4-495C-84E8-61EED10B3F59}" destId="{582EC3D4-CED8-49C2-9DAA-B9E1A45AB7FE}" srcOrd="2" destOrd="0" parTransId="{9ECBA13B-FCA0-4B73-87C5-A627982BAF08}" sibTransId="{00A4F4D8-0DE4-4125-AD84-11273978CF75}"/>
    <dgm:cxn modelId="{93CF92FA-98BF-49E8-A9DE-BA33D55F2480}" type="presOf" srcId="{9C19D8FA-ADEE-4F16-94C9-9177D9C93D98}" destId="{90C9BB60-2D20-450C-A54A-E98B44834935}" srcOrd="0" destOrd="0" presId="urn:microsoft.com/office/officeart/2005/8/layout/hList1"/>
    <dgm:cxn modelId="{C68DC11C-4092-4EAB-B6D4-4746F0528D39}" srcId="{21B2B84A-5BD4-495C-84E8-61EED10B3F59}" destId="{25724949-3A69-4CD6-A17F-7865BEACD66E}" srcOrd="3" destOrd="0" parTransId="{6102A367-7D9D-41EF-B45C-7BE0786FC502}" sibTransId="{8FEE8DF9-E34B-4162-B333-E094810AB00E}"/>
    <dgm:cxn modelId="{A7891E74-E34A-48C0-B9DD-3E899E039AA3}" type="presOf" srcId="{582EC3D4-CED8-49C2-9DAA-B9E1A45AB7FE}" destId="{1385EADF-9626-402F-8BEE-ACCA6F712438}" srcOrd="0" destOrd="2" presId="urn:microsoft.com/office/officeart/2005/8/layout/hList1"/>
    <dgm:cxn modelId="{E7EFEFD0-A2EB-4467-9C98-375D75D4F2A3}" srcId="{B3CAD488-673F-490F-9DCB-D095DE8F4786}" destId="{21B2B84A-5BD4-495C-84E8-61EED10B3F59}" srcOrd="2" destOrd="0" parTransId="{120B9A5F-7404-4E00-BAE3-DD71FEDD8A06}" sibTransId="{E25E8933-B785-401D-AE7F-2B0E9BADD89E}"/>
    <dgm:cxn modelId="{DE1F2C91-2C27-4A28-B208-C02CE9CB3B4A}" type="presParOf" srcId="{0E3DA520-1233-452D-B6C2-21E51300D72B}" destId="{92DB594B-1320-4572-86B6-9DF89D0FC829}" srcOrd="0" destOrd="0" presId="urn:microsoft.com/office/officeart/2005/8/layout/hList1"/>
    <dgm:cxn modelId="{7389A8FB-51E3-4A4E-8E64-998A1BC64CC0}" type="presParOf" srcId="{92DB594B-1320-4572-86B6-9DF89D0FC829}" destId="{D9B88DBB-7D3F-4B20-99BC-AF23F3DCFA3A}" srcOrd="0" destOrd="0" presId="urn:microsoft.com/office/officeart/2005/8/layout/hList1"/>
    <dgm:cxn modelId="{683733F9-BBF0-4165-931D-FC10399E482B}" type="presParOf" srcId="{92DB594B-1320-4572-86B6-9DF89D0FC829}" destId="{4749CFDD-66F2-4398-8285-349E672F1AB0}" srcOrd="1" destOrd="0" presId="urn:microsoft.com/office/officeart/2005/8/layout/hList1"/>
    <dgm:cxn modelId="{5BBA5C50-07D0-4BB7-B2F4-5B9F6DC62B06}" type="presParOf" srcId="{0E3DA520-1233-452D-B6C2-21E51300D72B}" destId="{2618FAB3-1F29-46F5-B2E4-CF9350F3A739}" srcOrd="1" destOrd="0" presId="urn:microsoft.com/office/officeart/2005/8/layout/hList1"/>
    <dgm:cxn modelId="{76E842C0-E5CA-4C3A-9E94-9A9CEC981DF2}" type="presParOf" srcId="{0E3DA520-1233-452D-B6C2-21E51300D72B}" destId="{180949AB-6184-4E66-A6C0-AD4E354DB2DE}" srcOrd="2" destOrd="0" presId="urn:microsoft.com/office/officeart/2005/8/layout/hList1"/>
    <dgm:cxn modelId="{1E15C9EC-B3B0-4FF0-A084-68DDCF564E6D}" type="presParOf" srcId="{180949AB-6184-4E66-A6C0-AD4E354DB2DE}" destId="{90C9BB60-2D20-450C-A54A-E98B44834935}" srcOrd="0" destOrd="0" presId="urn:microsoft.com/office/officeart/2005/8/layout/hList1"/>
    <dgm:cxn modelId="{239A72F7-9B4C-4ED7-8AA4-68A0032B14C4}" type="presParOf" srcId="{180949AB-6184-4E66-A6C0-AD4E354DB2DE}" destId="{00B40ABC-43A5-4DBC-94D1-D44F804A4581}" srcOrd="1" destOrd="0" presId="urn:microsoft.com/office/officeart/2005/8/layout/hList1"/>
    <dgm:cxn modelId="{E16A157B-E31C-4860-AEBD-2C3B12C1AF68}" type="presParOf" srcId="{0E3DA520-1233-452D-B6C2-21E51300D72B}" destId="{53F7721D-7E7A-486C-98B5-F20EE5B68449}" srcOrd="3" destOrd="0" presId="urn:microsoft.com/office/officeart/2005/8/layout/hList1"/>
    <dgm:cxn modelId="{3269FDC5-0249-4BDC-BA31-3418E8652F4F}" type="presParOf" srcId="{0E3DA520-1233-452D-B6C2-21E51300D72B}" destId="{FF0C1F65-A020-4BFD-A61A-16B281E9A566}" srcOrd="4" destOrd="0" presId="urn:microsoft.com/office/officeart/2005/8/layout/hList1"/>
    <dgm:cxn modelId="{31857A87-3E91-4F47-819C-427A66E8F703}" type="presParOf" srcId="{FF0C1F65-A020-4BFD-A61A-16B281E9A566}" destId="{ADDB7AFE-7A92-4B2C-9140-2A0E9A980854}" srcOrd="0" destOrd="0" presId="urn:microsoft.com/office/officeart/2005/8/layout/hList1"/>
    <dgm:cxn modelId="{0366421C-125A-4AE7-B0B8-7AB8845ACEB9}" type="presParOf" srcId="{FF0C1F65-A020-4BFD-A61A-16B281E9A566}" destId="{1385EADF-9626-402F-8BEE-ACCA6F7124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CAD488-673F-490F-9DCB-D095DE8F478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CF017-7F2B-41F2-ACC4-5B22037E8CA7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341D0EF7-8276-457A-9BF0-78F1E310A724}" type="parTrans" cxnId="{6C95F9FF-CB9C-4D7C-A5BD-7A6713B7528F}">
      <dgm:prSet/>
      <dgm:spPr/>
      <dgm:t>
        <a:bodyPr/>
        <a:lstStyle/>
        <a:p>
          <a:endParaRPr lang="en-US"/>
        </a:p>
      </dgm:t>
    </dgm:pt>
    <dgm:pt modelId="{40FCB0B4-4F85-4B88-8229-2D61341709F0}" type="sibTrans" cxnId="{6C95F9FF-CB9C-4D7C-A5BD-7A6713B7528F}">
      <dgm:prSet/>
      <dgm:spPr/>
      <dgm:t>
        <a:bodyPr/>
        <a:lstStyle/>
        <a:p>
          <a:endParaRPr lang="en-US"/>
        </a:p>
      </dgm:t>
    </dgm:pt>
    <dgm:pt modelId="{56C2388D-6C82-4D3F-BB91-1B792E747F58}">
      <dgm:prSet phldrT="[Text]"/>
      <dgm:spPr/>
      <dgm:t>
        <a:bodyPr/>
        <a:lstStyle/>
        <a:p>
          <a:r>
            <a:rPr lang="en-US" dirty="0" smtClean="0"/>
            <a:t>Real time</a:t>
          </a:r>
          <a:endParaRPr lang="en-US" dirty="0"/>
        </a:p>
      </dgm:t>
    </dgm:pt>
    <dgm:pt modelId="{D8D2EBFA-E92B-487A-A6D2-59362D8CA5CE}" type="parTrans" cxnId="{E53C5665-5A33-4296-AF04-C23C89317745}">
      <dgm:prSet/>
      <dgm:spPr/>
      <dgm:t>
        <a:bodyPr/>
        <a:lstStyle/>
        <a:p>
          <a:endParaRPr lang="en-US"/>
        </a:p>
      </dgm:t>
    </dgm:pt>
    <dgm:pt modelId="{D4C70AF5-B8F7-4C98-9747-4627DCFC87AB}" type="sibTrans" cxnId="{E53C5665-5A33-4296-AF04-C23C89317745}">
      <dgm:prSet/>
      <dgm:spPr/>
      <dgm:t>
        <a:bodyPr/>
        <a:lstStyle/>
        <a:p>
          <a:endParaRPr lang="en-US"/>
        </a:p>
      </dgm:t>
    </dgm:pt>
    <dgm:pt modelId="{9C19D8FA-ADEE-4F16-94C9-9177D9C93D98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623F6D0F-0A1F-44FB-901A-D8699A8CCFCF}" type="parTrans" cxnId="{B8046FEE-4400-4E63-8EF8-231C7F600BAC}">
      <dgm:prSet/>
      <dgm:spPr/>
      <dgm:t>
        <a:bodyPr/>
        <a:lstStyle/>
        <a:p>
          <a:endParaRPr lang="en-US"/>
        </a:p>
      </dgm:t>
    </dgm:pt>
    <dgm:pt modelId="{8A6913E5-AC46-4F06-A266-58FA67CF6451}" type="sibTrans" cxnId="{B8046FEE-4400-4E63-8EF8-231C7F600BAC}">
      <dgm:prSet/>
      <dgm:spPr/>
      <dgm:t>
        <a:bodyPr/>
        <a:lstStyle/>
        <a:p>
          <a:endParaRPr lang="en-US"/>
        </a:p>
      </dgm:t>
    </dgm:pt>
    <dgm:pt modelId="{9858445A-A202-4921-AB37-3F25F5682C4D}">
      <dgm:prSet phldrT="[Text]"/>
      <dgm:spPr/>
      <dgm:t>
        <a:bodyPr/>
        <a:lstStyle/>
        <a:p>
          <a:r>
            <a:rPr lang="en-US" dirty="0" smtClean="0"/>
            <a:t>Not optimal</a:t>
          </a:r>
          <a:endParaRPr lang="en-US" dirty="0"/>
        </a:p>
      </dgm:t>
    </dgm:pt>
    <dgm:pt modelId="{9EC7C3BB-2511-4AA2-9076-08AE4E268B88}" type="parTrans" cxnId="{CD66FDEF-3A40-46ED-9CC7-53F9AFDAF534}">
      <dgm:prSet/>
      <dgm:spPr/>
      <dgm:t>
        <a:bodyPr/>
        <a:lstStyle/>
        <a:p>
          <a:endParaRPr lang="en-US"/>
        </a:p>
      </dgm:t>
    </dgm:pt>
    <dgm:pt modelId="{CBAF0C6D-8D34-4F48-BD08-131BE4AF6809}" type="sibTrans" cxnId="{CD66FDEF-3A40-46ED-9CC7-53F9AFDAF534}">
      <dgm:prSet/>
      <dgm:spPr/>
      <dgm:t>
        <a:bodyPr/>
        <a:lstStyle/>
        <a:p>
          <a:endParaRPr lang="en-US"/>
        </a:p>
      </dgm:t>
    </dgm:pt>
    <dgm:pt modelId="{21B2B84A-5BD4-495C-84E8-61EED10B3F59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120B9A5F-7404-4E00-BAE3-DD71FEDD8A06}" type="parTrans" cxnId="{E7EFEFD0-A2EB-4467-9C98-375D75D4F2A3}">
      <dgm:prSet/>
      <dgm:spPr/>
      <dgm:t>
        <a:bodyPr/>
        <a:lstStyle/>
        <a:p>
          <a:endParaRPr lang="en-US"/>
        </a:p>
      </dgm:t>
    </dgm:pt>
    <dgm:pt modelId="{E25E8933-B785-401D-AE7F-2B0E9BADD89E}" type="sibTrans" cxnId="{E7EFEFD0-A2EB-4467-9C98-375D75D4F2A3}">
      <dgm:prSet/>
      <dgm:spPr/>
      <dgm:t>
        <a:bodyPr/>
        <a:lstStyle/>
        <a:p>
          <a:endParaRPr lang="en-US"/>
        </a:p>
      </dgm:t>
    </dgm:pt>
    <dgm:pt modelId="{38A4B3E3-D5E2-4644-9B0E-E43F7E28398C}">
      <dgm:prSet phldrT="[Text]"/>
      <dgm:spPr/>
      <dgm:t>
        <a:bodyPr/>
        <a:lstStyle/>
        <a:p>
          <a:r>
            <a:rPr lang="en-US" dirty="0" smtClean="0"/>
            <a:t>Can accommodate uncertainties</a:t>
          </a:r>
          <a:endParaRPr lang="en-US" dirty="0"/>
        </a:p>
      </dgm:t>
    </dgm:pt>
    <dgm:pt modelId="{0F2AAC75-B890-40EC-A2EA-DDAB1521A0BC}" type="parTrans" cxnId="{1F35EB6C-D1A9-4C9D-93D0-37C54C1C71BE}">
      <dgm:prSet/>
      <dgm:spPr/>
    </dgm:pt>
    <dgm:pt modelId="{EB8844EC-D410-49FC-8CA2-D4F2DFA3F473}" type="sibTrans" cxnId="{1F35EB6C-D1A9-4C9D-93D0-37C54C1C71BE}">
      <dgm:prSet/>
      <dgm:spPr/>
    </dgm:pt>
    <dgm:pt modelId="{EA636489-0274-4813-87A9-1400A48471A5}">
      <dgm:prSet phldrT="[Text]"/>
      <dgm:spPr/>
      <dgm:t>
        <a:bodyPr/>
        <a:lstStyle/>
        <a:p>
          <a:r>
            <a:rPr lang="en-US" dirty="0" smtClean="0"/>
            <a:t>Not complete</a:t>
          </a:r>
          <a:endParaRPr lang="en-US" dirty="0"/>
        </a:p>
      </dgm:t>
    </dgm:pt>
    <dgm:pt modelId="{0768469F-C594-46EA-8DC8-A2FC98938B55}" type="parTrans" cxnId="{598162C8-5E1F-4C34-84E3-4B1366754672}">
      <dgm:prSet/>
      <dgm:spPr/>
    </dgm:pt>
    <dgm:pt modelId="{1C8B8F93-FA97-42AB-BAA1-D06B3F3E5F3C}" type="sibTrans" cxnId="{598162C8-5E1F-4C34-84E3-4B1366754672}">
      <dgm:prSet/>
      <dgm:spPr/>
    </dgm:pt>
    <dgm:pt modelId="{CFEDB1C8-7A36-4FBD-B1C8-2CBE750BD20D}">
      <dgm:prSet phldrT="[Text]"/>
      <dgm:spPr/>
      <dgm:t>
        <a:bodyPr/>
        <a:lstStyle/>
        <a:p>
          <a:r>
            <a:rPr lang="en-US" dirty="0" smtClean="0"/>
            <a:t>Trap prone</a:t>
          </a:r>
          <a:endParaRPr lang="en-US" dirty="0"/>
        </a:p>
      </dgm:t>
    </dgm:pt>
    <dgm:pt modelId="{4D955669-1066-4CDB-882D-21F46F227490}" type="parTrans" cxnId="{5D1EF3DE-D25D-4BC6-B552-E71A85A74428}">
      <dgm:prSet/>
      <dgm:spPr/>
    </dgm:pt>
    <dgm:pt modelId="{D1E93356-3D23-42A9-95DB-0BC0A54B1DBC}" type="sibTrans" cxnId="{5D1EF3DE-D25D-4BC6-B552-E71A85A74428}">
      <dgm:prSet/>
      <dgm:spPr/>
    </dgm:pt>
    <dgm:pt modelId="{C9461673-F87D-4D8C-B014-D231E1D27C78}">
      <dgm:prSet phldrT="[Text]"/>
      <dgm:spPr/>
      <dgm:t>
        <a:bodyPr/>
        <a:lstStyle/>
        <a:p>
          <a:r>
            <a:rPr lang="en-US" dirty="0" smtClean="0"/>
            <a:t>Training methods</a:t>
          </a:r>
          <a:endParaRPr lang="en-US" dirty="0"/>
        </a:p>
      </dgm:t>
    </dgm:pt>
    <dgm:pt modelId="{8E2F0DA2-2220-4554-81D6-F57BF87B935E}" type="parTrans" cxnId="{EAE8C471-DBDB-4D67-A2F4-0725F656814C}">
      <dgm:prSet/>
      <dgm:spPr/>
    </dgm:pt>
    <dgm:pt modelId="{51C67DE3-4989-4893-87B1-4DE28051D8C5}" type="sibTrans" cxnId="{EAE8C471-DBDB-4D67-A2F4-0725F656814C}">
      <dgm:prSet/>
      <dgm:spPr/>
    </dgm:pt>
    <dgm:pt modelId="{25940884-5A81-41CD-B299-E7982D62BBBA}">
      <dgm:prSet phldrT="[Text]"/>
      <dgm:spPr/>
      <dgm:t>
        <a:bodyPr/>
        <a:lstStyle/>
        <a:p>
          <a:r>
            <a:rPr lang="en-US" dirty="0" smtClean="0"/>
            <a:t>Input modeling</a:t>
          </a:r>
          <a:endParaRPr lang="en-US" dirty="0"/>
        </a:p>
      </dgm:t>
    </dgm:pt>
    <dgm:pt modelId="{2BAFA425-2058-4E46-8085-00BA3E3AC1E3}" type="parTrans" cxnId="{F55F4A09-B9BD-4478-BDAF-2268351ACAF1}">
      <dgm:prSet/>
      <dgm:spPr/>
    </dgm:pt>
    <dgm:pt modelId="{CD32A699-007E-4224-8C4E-B4E57D70F95F}" type="sibTrans" cxnId="{F55F4A09-B9BD-4478-BDAF-2268351ACAF1}">
      <dgm:prSet/>
      <dgm:spPr/>
    </dgm:pt>
    <dgm:pt modelId="{582EC3D4-CED8-49C2-9DAA-B9E1A45AB7FE}">
      <dgm:prSet phldrT="[Text]"/>
      <dgm:spPr/>
      <dgm:t>
        <a:bodyPr/>
        <a:lstStyle/>
        <a:p>
          <a:r>
            <a:rPr lang="en-US" dirty="0" smtClean="0"/>
            <a:t>Heuristic decision making</a:t>
          </a:r>
          <a:endParaRPr lang="en-US" dirty="0"/>
        </a:p>
      </dgm:t>
    </dgm:pt>
    <dgm:pt modelId="{9ECBA13B-FCA0-4B73-87C5-A627982BAF08}" type="parTrans" cxnId="{65BCEFBB-D18C-427F-AF31-697907848632}">
      <dgm:prSet/>
      <dgm:spPr/>
    </dgm:pt>
    <dgm:pt modelId="{00A4F4D8-0DE4-4125-AD84-11273978CF75}" type="sibTrans" cxnId="{65BCEFBB-D18C-427F-AF31-697907848632}">
      <dgm:prSet/>
      <dgm:spPr/>
    </dgm:pt>
    <dgm:pt modelId="{0E3DA520-1233-452D-B6C2-21E51300D72B}" type="pres">
      <dgm:prSet presAssocID="{B3CAD488-673F-490F-9DCB-D095DE8F4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B594B-1320-4572-86B6-9DF89D0FC829}" type="pres">
      <dgm:prSet presAssocID="{A4ACF017-7F2B-41F2-ACC4-5B22037E8CA7}" presName="composite" presStyleCnt="0"/>
      <dgm:spPr/>
    </dgm:pt>
    <dgm:pt modelId="{D9B88DBB-7D3F-4B20-99BC-AF23F3DCFA3A}" type="pres">
      <dgm:prSet presAssocID="{A4ACF017-7F2B-41F2-ACC4-5B22037E8CA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9CFDD-66F2-4398-8285-349E672F1AB0}" type="pres">
      <dgm:prSet presAssocID="{A4ACF017-7F2B-41F2-ACC4-5B22037E8CA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FAB3-1F29-46F5-B2E4-CF9350F3A739}" type="pres">
      <dgm:prSet presAssocID="{40FCB0B4-4F85-4B88-8229-2D61341709F0}" presName="space" presStyleCnt="0"/>
      <dgm:spPr/>
    </dgm:pt>
    <dgm:pt modelId="{180949AB-6184-4E66-A6C0-AD4E354DB2DE}" type="pres">
      <dgm:prSet presAssocID="{9C19D8FA-ADEE-4F16-94C9-9177D9C93D98}" presName="composite" presStyleCnt="0"/>
      <dgm:spPr/>
    </dgm:pt>
    <dgm:pt modelId="{90C9BB60-2D20-450C-A54A-E98B44834935}" type="pres">
      <dgm:prSet presAssocID="{9C19D8FA-ADEE-4F16-94C9-9177D9C93D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40ABC-43A5-4DBC-94D1-D44F804A4581}" type="pres">
      <dgm:prSet presAssocID="{9C19D8FA-ADEE-4F16-94C9-9177D9C93D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721D-7E7A-486C-98B5-F20EE5B68449}" type="pres">
      <dgm:prSet presAssocID="{8A6913E5-AC46-4F06-A266-58FA67CF6451}" presName="space" presStyleCnt="0"/>
      <dgm:spPr/>
    </dgm:pt>
    <dgm:pt modelId="{FF0C1F65-A020-4BFD-A61A-16B281E9A566}" type="pres">
      <dgm:prSet presAssocID="{21B2B84A-5BD4-495C-84E8-61EED10B3F59}" presName="composite" presStyleCnt="0"/>
      <dgm:spPr/>
    </dgm:pt>
    <dgm:pt modelId="{ADDB7AFE-7A92-4B2C-9140-2A0E9A980854}" type="pres">
      <dgm:prSet presAssocID="{21B2B84A-5BD4-495C-84E8-61EED10B3F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5EADF-9626-402F-8BEE-ACCA6F712438}" type="pres">
      <dgm:prSet presAssocID="{21B2B84A-5BD4-495C-84E8-61EED10B3F5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CEFBB-D18C-427F-AF31-697907848632}" srcId="{21B2B84A-5BD4-495C-84E8-61EED10B3F59}" destId="{582EC3D4-CED8-49C2-9DAA-B9E1A45AB7FE}" srcOrd="2" destOrd="0" parTransId="{9ECBA13B-FCA0-4B73-87C5-A627982BAF08}" sibTransId="{00A4F4D8-0DE4-4125-AD84-11273978CF75}"/>
    <dgm:cxn modelId="{01FD4AB8-467E-4DB3-A4CB-A2DCD2BED6B2}" type="presOf" srcId="{25940884-5A81-41CD-B299-E7982D62BBBA}" destId="{1385EADF-9626-402F-8BEE-ACCA6F712438}" srcOrd="0" destOrd="1" presId="urn:microsoft.com/office/officeart/2005/8/layout/hList1"/>
    <dgm:cxn modelId="{1DE88959-A3E2-4C71-A192-D0FF0D997206}" type="presOf" srcId="{CFEDB1C8-7A36-4FBD-B1C8-2CBE750BD20D}" destId="{00B40ABC-43A5-4DBC-94D1-D44F804A4581}" srcOrd="0" destOrd="2" presId="urn:microsoft.com/office/officeart/2005/8/layout/hList1"/>
    <dgm:cxn modelId="{D68B3824-CB6B-415E-BE7B-B1A93773B5A1}" type="presOf" srcId="{9C19D8FA-ADEE-4F16-94C9-9177D9C93D98}" destId="{90C9BB60-2D20-450C-A54A-E98B44834935}" srcOrd="0" destOrd="0" presId="urn:microsoft.com/office/officeart/2005/8/layout/hList1"/>
    <dgm:cxn modelId="{2AD45FF0-A1A3-43CA-8B7B-754F74697744}" type="presOf" srcId="{21B2B84A-5BD4-495C-84E8-61EED10B3F59}" destId="{ADDB7AFE-7A92-4B2C-9140-2A0E9A980854}" srcOrd="0" destOrd="0" presId="urn:microsoft.com/office/officeart/2005/8/layout/hList1"/>
    <dgm:cxn modelId="{EAE8C471-DBDB-4D67-A2F4-0725F656814C}" srcId="{21B2B84A-5BD4-495C-84E8-61EED10B3F59}" destId="{C9461673-F87D-4D8C-B014-D231E1D27C78}" srcOrd="0" destOrd="0" parTransId="{8E2F0DA2-2220-4554-81D6-F57BF87B935E}" sibTransId="{51C67DE3-4989-4893-87B1-4DE28051D8C5}"/>
    <dgm:cxn modelId="{E7EFEFD0-A2EB-4467-9C98-375D75D4F2A3}" srcId="{B3CAD488-673F-490F-9DCB-D095DE8F4786}" destId="{21B2B84A-5BD4-495C-84E8-61EED10B3F59}" srcOrd="2" destOrd="0" parTransId="{120B9A5F-7404-4E00-BAE3-DD71FEDD8A06}" sibTransId="{E25E8933-B785-401D-AE7F-2B0E9BADD89E}"/>
    <dgm:cxn modelId="{F5969C91-50B4-419F-91F3-73556AA5B227}" type="presOf" srcId="{EA636489-0274-4813-87A9-1400A48471A5}" destId="{00B40ABC-43A5-4DBC-94D1-D44F804A4581}" srcOrd="0" destOrd="1" presId="urn:microsoft.com/office/officeart/2005/8/layout/hList1"/>
    <dgm:cxn modelId="{B8046FEE-4400-4E63-8EF8-231C7F600BAC}" srcId="{B3CAD488-673F-490F-9DCB-D095DE8F4786}" destId="{9C19D8FA-ADEE-4F16-94C9-9177D9C93D98}" srcOrd="1" destOrd="0" parTransId="{623F6D0F-0A1F-44FB-901A-D8699A8CCFCF}" sibTransId="{8A6913E5-AC46-4F06-A266-58FA67CF6451}"/>
    <dgm:cxn modelId="{3B4AC6AF-4432-4D2C-8267-7AFBE2EADF12}" type="presOf" srcId="{56C2388D-6C82-4D3F-BB91-1B792E747F58}" destId="{4749CFDD-66F2-4398-8285-349E672F1AB0}" srcOrd="0" destOrd="0" presId="urn:microsoft.com/office/officeart/2005/8/layout/hList1"/>
    <dgm:cxn modelId="{E53C5665-5A33-4296-AF04-C23C89317745}" srcId="{A4ACF017-7F2B-41F2-ACC4-5B22037E8CA7}" destId="{56C2388D-6C82-4D3F-BB91-1B792E747F58}" srcOrd="0" destOrd="0" parTransId="{D8D2EBFA-E92B-487A-A6D2-59362D8CA5CE}" sibTransId="{D4C70AF5-B8F7-4C98-9747-4627DCFC87AB}"/>
    <dgm:cxn modelId="{1F35EB6C-D1A9-4C9D-93D0-37C54C1C71BE}" srcId="{A4ACF017-7F2B-41F2-ACC4-5B22037E8CA7}" destId="{38A4B3E3-D5E2-4644-9B0E-E43F7E28398C}" srcOrd="1" destOrd="0" parTransId="{0F2AAC75-B890-40EC-A2EA-DDAB1521A0BC}" sibTransId="{EB8844EC-D410-49FC-8CA2-D4F2DFA3F473}"/>
    <dgm:cxn modelId="{EA50ACF7-634F-4E24-B2C3-26C472205B67}" type="presOf" srcId="{9858445A-A202-4921-AB37-3F25F5682C4D}" destId="{00B40ABC-43A5-4DBC-94D1-D44F804A4581}" srcOrd="0" destOrd="0" presId="urn:microsoft.com/office/officeart/2005/8/layout/hList1"/>
    <dgm:cxn modelId="{29F6D4DA-F104-4CB0-88E8-3F6398B3D59C}" type="presOf" srcId="{582EC3D4-CED8-49C2-9DAA-B9E1A45AB7FE}" destId="{1385EADF-9626-402F-8BEE-ACCA6F712438}" srcOrd="0" destOrd="2" presId="urn:microsoft.com/office/officeart/2005/8/layout/hList1"/>
    <dgm:cxn modelId="{F55F4A09-B9BD-4478-BDAF-2268351ACAF1}" srcId="{21B2B84A-5BD4-495C-84E8-61EED10B3F59}" destId="{25940884-5A81-41CD-B299-E7982D62BBBA}" srcOrd="1" destOrd="0" parTransId="{2BAFA425-2058-4E46-8085-00BA3E3AC1E3}" sibTransId="{CD32A699-007E-4224-8C4E-B4E57D70F95F}"/>
    <dgm:cxn modelId="{CD66FDEF-3A40-46ED-9CC7-53F9AFDAF534}" srcId="{9C19D8FA-ADEE-4F16-94C9-9177D9C93D98}" destId="{9858445A-A202-4921-AB37-3F25F5682C4D}" srcOrd="0" destOrd="0" parTransId="{9EC7C3BB-2511-4AA2-9076-08AE4E268B88}" sibTransId="{CBAF0C6D-8D34-4F48-BD08-131BE4AF6809}"/>
    <dgm:cxn modelId="{ADA533F5-DD4E-4D44-A576-14C49A53B36D}" type="presOf" srcId="{B3CAD488-673F-490F-9DCB-D095DE8F4786}" destId="{0E3DA520-1233-452D-B6C2-21E51300D72B}" srcOrd="0" destOrd="0" presId="urn:microsoft.com/office/officeart/2005/8/layout/hList1"/>
    <dgm:cxn modelId="{C51CF277-E0C1-4CDD-8C7B-E60D75BC512E}" type="presOf" srcId="{C9461673-F87D-4D8C-B014-D231E1D27C78}" destId="{1385EADF-9626-402F-8BEE-ACCA6F712438}" srcOrd="0" destOrd="0" presId="urn:microsoft.com/office/officeart/2005/8/layout/hList1"/>
    <dgm:cxn modelId="{598162C8-5E1F-4C34-84E3-4B1366754672}" srcId="{9C19D8FA-ADEE-4F16-94C9-9177D9C93D98}" destId="{EA636489-0274-4813-87A9-1400A48471A5}" srcOrd="1" destOrd="0" parTransId="{0768469F-C594-46EA-8DC8-A2FC98938B55}" sibTransId="{1C8B8F93-FA97-42AB-BAA1-D06B3F3E5F3C}"/>
    <dgm:cxn modelId="{8450BE4C-79B1-4476-9EFF-4492792050FF}" type="presOf" srcId="{38A4B3E3-D5E2-4644-9B0E-E43F7E28398C}" destId="{4749CFDD-66F2-4398-8285-349E672F1AB0}" srcOrd="0" destOrd="1" presId="urn:microsoft.com/office/officeart/2005/8/layout/hList1"/>
    <dgm:cxn modelId="{6C95F9FF-CB9C-4D7C-A5BD-7A6713B7528F}" srcId="{B3CAD488-673F-490F-9DCB-D095DE8F4786}" destId="{A4ACF017-7F2B-41F2-ACC4-5B22037E8CA7}" srcOrd="0" destOrd="0" parTransId="{341D0EF7-8276-457A-9BF0-78F1E310A724}" sibTransId="{40FCB0B4-4F85-4B88-8229-2D61341709F0}"/>
    <dgm:cxn modelId="{5D1EF3DE-D25D-4BC6-B552-E71A85A74428}" srcId="{9C19D8FA-ADEE-4F16-94C9-9177D9C93D98}" destId="{CFEDB1C8-7A36-4FBD-B1C8-2CBE750BD20D}" srcOrd="2" destOrd="0" parTransId="{4D955669-1066-4CDB-882D-21F46F227490}" sibTransId="{D1E93356-3D23-42A9-95DB-0BC0A54B1DBC}"/>
    <dgm:cxn modelId="{23D174FC-864D-4C7B-ACBE-032C264E090D}" type="presOf" srcId="{A4ACF017-7F2B-41F2-ACC4-5B22037E8CA7}" destId="{D9B88DBB-7D3F-4B20-99BC-AF23F3DCFA3A}" srcOrd="0" destOrd="0" presId="urn:microsoft.com/office/officeart/2005/8/layout/hList1"/>
    <dgm:cxn modelId="{4D2802B2-CB7D-47CD-9EF0-49393A362F1A}" type="presParOf" srcId="{0E3DA520-1233-452D-B6C2-21E51300D72B}" destId="{92DB594B-1320-4572-86B6-9DF89D0FC829}" srcOrd="0" destOrd="0" presId="urn:microsoft.com/office/officeart/2005/8/layout/hList1"/>
    <dgm:cxn modelId="{8E323F47-A3BC-42FF-B205-905F4E0C994E}" type="presParOf" srcId="{92DB594B-1320-4572-86B6-9DF89D0FC829}" destId="{D9B88DBB-7D3F-4B20-99BC-AF23F3DCFA3A}" srcOrd="0" destOrd="0" presId="urn:microsoft.com/office/officeart/2005/8/layout/hList1"/>
    <dgm:cxn modelId="{0405D46E-2E97-49CD-BCF3-5438A16ADFFD}" type="presParOf" srcId="{92DB594B-1320-4572-86B6-9DF89D0FC829}" destId="{4749CFDD-66F2-4398-8285-349E672F1AB0}" srcOrd="1" destOrd="0" presId="urn:microsoft.com/office/officeart/2005/8/layout/hList1"/>
    <dgm:cxn modelId="{EC220154-118D-4EE1-ACB8-1B1584E78082}" type="presParOf" srcId="{0E3DA520-1233-452D-B6C2-21E51300D72B}" destId="{2618FAB3-1F29-46F5-B2E4-CF9350F3A739}" srcOrd="1" destOrd="0" presId="urn:microsoft.com/office/officeart/2005/8/layout/hList1"/>
    <dgm:cxn modelId="{16568AAB-18D8-4158-94D1-0ED2990C068B}" type="presParOf" srcId="{0E3DA520-1233-452D-B6C2-21E51300D72B}" destId="{180949AB-6184-4E66-A6C0-AD4E354DB2DE}" srcOrd="2" destOrd="0" presId="urn:microsoft.com/office/officeart/2005/8/layout/hList1"/>
    <dgm:cxn modelId="{1A74D9A4-C742-48C7-9E52-EC2B0FC49BDB}" type="presParOf" srcId="{180949AB-6184-4E66-A6C0-AD4E354DB2DE}" destId="{90C9BB60-2D20-450C-A54A-E98B44834935}" srcOrd="0" destOrd="0" presId="urn:microsoft.com/office/officeart/2005/8/layout/hList1"/>
    <dgm:cxn modelId="{2EFB924B-C9FE-49C9-A670-598CC6840BB5}" type="presParOf" srcId="{180949AB-6184-4E66-A6C0-AD4E354DB2DE}" destId="{00B40ABC-43A5-4DBC-94D1-D44F804A4581}" srcOrd="1" destOrd="0" presId="urn:microsoft.com/office/officeart/2005/8/layout/hList1"/>
    <dgm:cxn modelId="{16355F34-FB90-4757-A472-A865620852A8}" type="presParOf" srcId="{0E3DA520-1233-452D-B6C2-21E51300D72B}" destId="{53F7721D-7E7A-486C-98B5-F20EE5B68449}" srcOrd="3" destOrd="0" presId="urn:microsoft.com/office/officeart/2005/8/layout/hList1"/>
    <dgm:cxn modelId="{D74D9FBC-1671-4534-B565-D1D6BE1297A2}" type="presParOf" srcId="{0E3DA520-1233-452D-B6C2-21E51300D72B}" destId="{FF0C1F65-A020-4BFD-A61A-16B281E9A566}" srcOrd="4" destOrd="0" presId="urn:microsoft.com/office/officeart/2005/8/layout/hList1"/>
    <dgm:cxn modelId="{31F6AA65-FA93-407A-8D93-37D2E8FCA13C}" type="presParOf" srcId="{FF0C1F65-A020-4BFD-A61A-16B281E9A566}" destId="{ADDB7AFE-7A92-4B2C-9140-2A0E9A980854}" srcOrd="0" destOrd="0" presId="urn:microsoft.com/office/officeart/2005/8/layout/hList1"/>
    <dgm:cxn modelId="{7E7DC244-7142-436F-A307-23455A23C01A}" type="presParOf" srcId="{FF0C1F65-A020-4BFD-A61A-16B281E9A566}" destId="{1385EADF-9626-402F-8BEE-ACCA6F7124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C5A41-2157-4C0D-8DB1-7B7ECB0FD1B5}">
      <dsp:nvSpPr>
        <dsp:cNvPr id="0" name=""/>
        <dsp:cNvSpPr/>
      </dsp:nvSpPr>
      <dsp:spPr>
        <a:xfrm>
          <a:off x="2186980" y="3275799"/>
          <a:ext cx="91440" cy="27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0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D6596-8DAD-40A0-9C30-113C7227FB6C}">
      <dsp:nvSpPr>
        <dsp:cNvPr id="0" name=""/>
        <dsp:cNvSpPr/>
      </dsp:nvSpPr>
      <dsp:spPr>
        <a:xfrm>
          <a:off x="2186980" y="2387570"/>
          <a:ext cx="91440" cy="27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0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A7F36-A210-4D75-968E-5A40F2F744FF}">
      <dsp:nvSpPr>
        <dsp:cNvPr id="0" name=""/>
        <dsp:cNvSpPr/>
      </dsp:nvSpPr>
      <dsp:spPr>
        <a:xfrm>
          <a:off x="2186980" y="1499341"/>
          <a:ext cx="91440" cy="27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0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21CBD-1AEA-438A-A2AB-4C8FAD80A4A2}">
      <dsp:nvSpPr>
        <dsp:cNvPr id="0" name=""/>
        <dsp:cNvSpPr/>
      </dsp:nvSpPr>
      <dsp:spPr>
        <a:xfrm>
          <a:off x="2186980" y="611112"/>
          <a:ext cx="91440" cy="27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0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07891-1333-4284-99A5-95AE237DCFE0}">
      <dsp:nvSpPr>
        <dsp:cNvPr id="0" name=""/>
        <dsp:cNvSpPr/>
      </dsp:nvSpPr>
      <dsp:spPr>
        <a:xfrm>
          <a:off x="1753009" y="1903"/>
          <a:ext cx="959383" cy="6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62FA9B-3092-4618-9F1D-B73183CD4745}">
      <dsp:nvSpPr>
        <dsp:cNvPr id="0" name=""/>
        <dsp:cNvSpPr/>
      </dsp:nvSpPr>
      <dsp:spPr>
        <a:xfrm>
          <a:off x="1859607" y="103171"/>
          <a:ext cx="959383" cy="60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Strategic Planning</a:t>
          </a:r>
          <a:endParaRPr lang="en-US" sz="1500" kern="1200" dirty="0"/>
        </a:p>
      </dsp:txBody>
      <dsp:txXfrm>
        <a:off x="1877450" y="121014"/>
        <a:ext cx="923697" cy="573522"/>
      </dsp:txXfrm>
    </dsp:sp>
    <dsp:sp modelId="{A8F6998D-816A-4A75-870F-5068FD8F291B}">
      <dsp:nvSpPr>
        <dsp:cNvPr id="0" name=""/>
        <dsp:cNvSpPr/>
      </dsp:nvSpPr>
      <dsp:spPr>
        <a:xfrm>
          <a:off x="1753009" y="890132"/>
          <a:ext cx="959383" cy="6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59CB9-3435-4E54-95D2-BDE00A5F8CDD}">
      <dsp:nvSpPr>
        <dsp:cNvPr id="0" name=""/>
        <dsp:cNvSpPr/>
      </dsp:nvSpPr>
      <dsp:spPr>
        <a:xfrm>
          <a:off x="1859607" y="991400"/>
          <a:ext cx="959383" cy="60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Milestone Planning</a:t>
          </a:r>
          <a:endParaRPr lang="en-US" sz="1500" kern="1200" dirty="0"/>
        </a:p>
      </dsp:txBody>
      <dsp:txXfrm>
        <a:off x="1877450" y="1009243"/>
        <a:ext cx="923697" cy="573522"/>
      </dsp:txXfrm>
    </dsp:sp>
    <dsp:sp modelId="{42C6FC8A-6F42-473C-A745-4F6154340B40}">
      <dsp:nvSpPr>
        <dsp:cNvPr id="0" name=""/>
        <dsp:cNvSpPr/>
      </dsp:nvSpPr>
      <dsp:spPr>
        <a:xfrm>
          <a:off x="1753009" y="1778361"/>
          <a:ext cx="959383" cy="6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57A937-90E7-4ABC-8F68-79D74CAF684C}">
      <dsp:nvSpPr>
        <dsp:cNvPr id="0" name=""/>
        <dsp:cNvSpPr/>
      </dsp:nvSpPr>
      <dsp:spPr>
        <a:xfrm>
          <a:off x="1859607" y="1879629"/>
          <a:ext cx="959383" cy="60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Path Planning</a:t>
          </a:r>
          <a:endParaRPr lang="en-US" sz="1500" kern="1200" dirty="0"/>
        </a:p>
      </dsp:txBody>
      <dsp:txXfrm>
        <a:off x="1877450" y="1897472"/>
        <a:ext cx="923697" cy="573522"/>
      </dsp:txXfrm>
    </dsp:sp>
    <dsp:sp modelId="{6821BD64-5F45-41DC-9C0D-417A698289BF}">
      <dsp:nvSpPr>
        <dsp:cNvPr id="0" name=""/>
        <dsp:cNvSpPr/>
      </dsp:nvSpPr>
      <dsp:spPr>
        <a:xfrm>
          <a:off x="1753009" y="2666590"/>
          <a:ext cx="959383" cy="6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787551-AD23-422C-A9E0-73DE7FBA3AED}">
      <dsp:nvSpPr>
        <dsp:cNvPr id="0" name=""/>
        <dsp:cNvSpPr/>
      </dsp:nvSpPr>
      <dsp:spPr>
        <a:xfrm>
          <a:off x="1859607" y="2767858"/>
          <a:ext cx="959383" cy="60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Obstacle Avoidance</a:t>
          </a:r>
          <a:endParaRPr lang="en-US" sz="1500" kern="1200" dirty="0"/>
        </a:p>
      </dsp:txBody>
      <dsp:txXfrm>
        <a:off x="1877450" y="2785701"/>
        <a:ext cx="923697" cy="573522"/>
      </dsp:txXfrm>
    </dsp:sp>
    <dsp:sp modelId="{492D8A6D-5ADD-4D40-8458-CEADD6782628}">
      <dsp:nvSpPr>
        <dsp:cNvPr id="0" name=""/>
        <dsp:cNvSpPr/>
      </dsp:nvSpPr>
      <dsp:spPr>
        <a:xfrm>
          <a:off x="1753009" y="3554819"/>
          <a:ext cx="959383" cy="6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2EA2F8-A38B-4377-A041-FE6ED6335091}">
      <dsp:nvSpPr>
        <dsp:cNvPr id="0" name=""/>
        <dsp:cNvSpPr/>
      </dsp:nvSpPr>
      <dsp:spPr>
        <a:xfrm>
          <a:off x="1859607" y="3656087"/>
          <a:ext cx="959383" cy="609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</a:t>
          </a:r>
          <a:endParaRPr lang="en-US" sz="1500" kern="1200" dirty="0"/>
        </a:p>
      </dsp:txBody>
      <dsp:txXfrm>
        <a:off x="1877450" y="3673930"/>
        <a:ext cx="923697" cy="5735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07168-4471-4B01-A716-0CA54F3EB393}">
      <dsp:nvSpPr>
        <dsp:cNvPr id="0" name=""/>
        <dsp:cNvSpPr/>
      </dsp:nvSpPr>
      <dsp:spPr>
        <a:xfrm>
          <a:off x="0" y="205739"/>
          <a:ext cx="5029199" cy="301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i="1" kern="1200" dirty="0" smtClean="0"/>
            <a:t>And some ‘hybrids’</a:t>
          </a:r>
          <a:endParaRPr lang="en-US" sz="6500" i="1" kern="1200" dirty="0"/>
        </a:p>
      </dsp:txBody>
      <dsp:txXfrm>
        <a:off x="0" y="205739"/>
        <a:ext cx="5029199" cy="30175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4CB29-4756-4B3C-9E68-97C5FAEAEC10}">
      <dsp:nvSpPr>
        <dsp:cNvPr id="0" name=""/>
        <dsp:cNvSpPr/>
      </dsp:nvSpPr>
      <dsp:spPr>
        <a:xfrm>
          <a:off x="17598" y="855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Variable Length Individual</a:t>
          </a:r>
          <a:endParaRPr lang="en-US" sz="2000" kern="1200" dirty="0"/>
        </a:p>
      </dsp:txBody>
      <dsp:txXfrm>
        <a:off x="17598" y="855"/>
        <a:ext cx="1579810" cy="947886"/>
      </dsp:txXfrm>
    </dsp:sp>
    <dsp:sp modelId="{809EDEE9-E110-45C6-9B24-7E2CEC05A668}">
      <dsp:nvSpPr>
        <dsp:cNvPr id="0" name=""/>
        <dsp:cNvSpPr/>
      </dsp:nvSpPr>
      <dsp:spPr>
        <a:xfrm>
          <a:off x="1755390" y="855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 Mutation</a:t>
          </a:r>
          <a:endParaRPr lang="en-US" sz="2000" kern="1200" dirty="0"/>
        </a:p>
      </dsp:txBody>
      <dsp:txXfrm>
        <a:off x="1755390" y="855"/>
        <a:ext cx="1579810" cy="947886"/>
      </dsp:txXfrm>
    </dsp:sp>
    <dsp:sp modelId="{553E9587-C537-4A74-9475-0AF0D9E70FBB}">
      <dsp:nvSpPr>
        <dsp:cNvPr id="0" name=""/>
        <dsp:cNvSpPr/>
      </dsp:nvSpPr>
      <dsp:spPr>
        <a:xfrm>
          <a:off x="17598" y="1106723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Hard Mutation</a:t>
          </a:r>
          <a:endParaRPr lang="en-US" sz="2000" kern="1200" dirty="0"/>
        </a:p>
      </dsp:txBody>
      <dsp:txXfrm>
        <a:off x="17598" y="1106723"/>
        <a:ext cx="1579810" cy="947886"/>
      </dsp:txXfrm>
    </dsp:sp>
    <dsp:sp modelId="{F8B6D145-BD37-44AA-AA22-A648E39361BC}">
      <dsp:nvSpPr>
        <dsp:cNvPr id="0" name=""/>
        <dsp:cNvSpPr/>
      </dsp:nvSpPr>
      <dsp:spPr>
        <a:xfrm>
          <a:off x="1755390" y="1106723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Elite</a:t>
          </a:r>
          <a:endParaRPr lang="en-US" sz="2000" kern="1200" dirty="0"/>
        </a:p>
      </dsp:txBody>
      <dsp:txXfrm>
        <a:off x="1755390" y="1106723"/>
        <a:ext cx="1579810" cy="947886"/>
      </dsp:txXfrm>
    </dsp:sp>
    <dsp:sp modelId="{2A9B48DF-B549-4C4A-801F-309FCC0BD243}">
      <dsp:nvSpPr>
        <dsp:cNvPr id="0" name=""/>
        <dsp:cNvSpPr/>
      </dsp:nvSpPr>
      <dsp:spPr>
        <a:xfrm>
          <a:off x="17598" y="2212590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Insert</a:t>
          </a:r>
          <a:endParaRPr lang="en-US" sz="2000" kern="1200" dirty="0"/>
        </a:p>
      </dsp:txBody>
      <dsp:txXfrm>
        <a:off x="17598" y="2212590"/>
        <a:ext cx="1579810" cy="947886"/>
      </dsp:txXfrm>
    </dsp:sp>
    <dsp:sp modelId="{AADA94E8-3614-475A-9695-A17E7DA3B59B}">
      <dsp:nvSpPr>
        <dsp:cNvPr id="0" name=""/>
        <dsp:cNvSpPr/>
      </dsp:nvSpPr>
      <dsp:spPr>
        <a:xfrm>
          <a:off x="1755390" y="2212590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Repair</a:t>
          </a:r>
          <a:endParaRPr lang="en-US" sz="2000" kern="1200" dirty="0"/>
        </a:p>
      </dsp:txBody>
      <dsp:txXfrm>
        <a:off x="1755390" y="2212590"/>
        <a:ext cx="1579810" cy="947886"/>
      </dsp:txXfrm>
    </dsp:sp>
    <dsp:sp modelId="{A7D4A230-E948-46B9-9B0E-8B6A591B4CDE}">
      <dsp:nvSpPr>
        <dsp:cNvPr id="0" name=""/>
        <dsp:cNvSpPr/>
      </dsp:nvSpPr>
      <dsp:spPr>
        <a:xfrm>
          <a:off x="886494" y="3318457"/>
          <a:ext cx="1579810" cy="94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Shorten</a:t>
          </a:r>
          <a:endParaRPr lang="en-US" sz="2000" kern="1200" dirty="0"/>
        </a:p>
      </dsp:txBody>
      <dsp:txXfrm>
        <a:off x="886494" y="3318457"/>
        <a:ext cx="1579810" cy="947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2B700-8ACB-46B2-832C-7C94AA1BA993}">
      <dsp:nvSpPr>
        <dsp:cNvPr id="0" name=""/>
        <dsp:cNvSpPr/>
      </dsp:nvSpPr>
      <dsp:spPr>
        <a:xfrm>
          <a:off x="0" y="203199"/>
          <a:ext cx="6096000" cy="365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And all this extended to Multi-Robotics</a:t>
          </a:r>
          <a:endParaRPr lang="en-US" sz="6500" kern="1200" dirty="0"/>
        </a:p>
      </dsp:txBody>
      <dsp:txXfrm>
        <a:off x="0" y="203199"/>
        <a:ext cx="6096000" cy="3657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3A0FA-C1FF-4E93-AD07-B04D00C0DF6D}">
      <dsp:nvSpPr>
        <dsp:cNvPr id="0" name=""/>
        <dsp:cNvSpPr/>
      </dsp:nvSpPr>
      <dsp:spPr>
        <a:xfrm>
          <a:off x="11072" y="2158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Travel Time</a:t>
          </a:r>
          <a:endParaRPr lang="en-US" sz="3100" kern="1200" dirty="0"/>
        </a:p>
      </dsp:txBody>
      <dsp:txXfrm>
        <a:off x="11072" y="2158"/>
        <a:ext cx="2207641" cy="1324585"/>
      </dsp:txXfrm>
    </dsp:sp>
    <dsp:sp modelId="{C9DFB1C0-B6C5-4671-86A4-45EFD4E7EABB}">
      <dsp:nvSpPr>
        <dsp:cNvPr id="0" name=""/>
        <dsp:cNvSpPr/>
      </dsp:nvSpPr>
      <dsp:spPr>
        <a:xfrm>
          <a:off x="2439479" y="2158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Travel Speed</a:t>
          </a:r>
          <a:endParaRPr lang="en-US" sz="3100" kern="1200" dirty="0"/>
        </a:p>
      </dsp:txBody>
      <dsp:txXfrm>
        <a:off x="2439479" y="2158"/>
        <a:ext cx="2207641" cy="1324585"/>
      </dsp:txXfrm>
    </dsp:sp>
    <dsp:sp modelId="{7F1663BF-779F-42E2-A340-2274252DEC3B}">
      <dsp:nvSpPr>
        <dsp:cNvPr id="0" name=""/>
        <dsp:cNvSpPr/>
      </dsp:nvSpPr>
      <dsp:spPr>
        <a:xfrm>
          <a:off x="4867885" y="2158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Travel Distance</a:t>
          </a:r>
          <a:endParaRPr lang="en-US" sz="3100" kern="1200" dirty="0"/>
        </a:p>
      </dsp:txBody>
      <dsp:txXfrm>
        <a:off x="4867885" y="2158"/>
        <a:ext cx="2207641" cy="1324585"/>
      </dsp:txXfrm>
    </dsp:sp>
    <dsp:sp modelId="{5592B73F-47A0-4808-A662-CE9285CFDBC4}">
      <dsp:nvSpPr>
        <dsp:cNvPr id="0" name=""/>
        <dsp:cNvSpPr/>
      </dsp:nvSpPr>
      <dsp:spPr>
        <a:xfrm>
          <a:off x="11072" y="1547507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Fuel Economy</a:t>
          </a:r>
          <a:endParaRPr lang="en-US" sz="3100" kern="1200" dirty="0"/>
        </a:p>
      </dsp:txBody>
      <dsp:txXfrm>
        <a:off x="11072" y="1547507"/>
        <a:ext cx="2207641" cy="1324585"/>
      </dsp:txXfrm>
    </dsp:sp>
    <dsp:sp modelId="{0125082A-5529-4537-93C9-2010E5CEAF54}">
      <dsp:nvSpPr>
        <dsp:cNvPr id="0" name=""/>
        <dsp:cNvSpPr/>
      </dsp:nvSpPr>
      <dsp:spPr>
        <a:xfrm>
          <a:off x="2439479" y="1547507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Passenger Comfort</a:t>
          </a:r>
          <a:endParaRPr lang="en-US" sz="3100" kern="1200" dirty="0"/>
        </a:p>
      </dsp:txBody>
      <dsp:txXfrm>
        <a:off x="2439479" y="1547507"/>
        <a:ext cx="2207641" cy="1324585"/>
      </dsp:txXfrm>
    </dsp:sp>
    <dsp:sp modelId="{1650A2BE-F9F5-4620-8CB2-5D6A5ACB059B}">
      <dsp:nvSpPr>
        <dsp:cNvPr id="0" name=""/>
        <dsp:cNvSpPr/>
      </dsp:nvSpPr>
      <dsp:spPr>
        <a:xfrm>
          <a:off x="4867885" y="1547507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Clearance</a:t>
          </a:r>
          <a:endParaRPr lang="en-US" sz="3100" kern="1200" dirty="0"/>
        </a:p>
      </dsp:txBody>
      <dsp:txXfrm>
        <a:off x="4867885" y="1547507"/>
        <a:ext cx="2207641" cy="1324585"/>
      </dsp:txXfrm>
    </dsp:sp>
    <dsp:sp modelId="{3C7424B8-BEA8-4ACA-BA51-6AD187130685}">
      <dsp:nvSpPr>
        <dsp:cNvPr id="0" name=""/>
        <dsp:cNvSpPr/>
      </dsp:nvSpPr>
      <dsp:spPr>
        <a:xfrm>
          <a:off x="2439479" y="3092856"/>
          <a:ext cx="2207641" cy="13245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Smoothness</a:t>
          </a:r>
          <a:endParaRPr lang="en-US" sz="3100" kern="1200" dirty="0"/>
        </a:p>
      </dsp:txBody>
      <dsp:txXfrm>
        <a:off x="2439479" y="3092856"/>
        <a:ext cx="2207641" cy="1324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08FDF-A885-40A3-B66F-774DC84247B1}">
      <dsp:nvSpPr>
        <dsp:cNvPr id="0" name=""/>
        <dsp:cNvSpPr/>
      </dsp:nvSpPr>
      <dsp:spPr>
        <a:xfrm>
          <a:off x="2477" y="282029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Large offline/online computation</a:t>
          </a:r>
          <a:endParaRPr lang="en-US" sz="2200" kern="1200" dirty="0"/>
        </a:p>
      </dsp:txBody>
      <dsp:txXfrm>
        <a:off x="2477" y="282029"/>
        <a:ext cx="1965870" cy="1179522"/>
      </dsp:txXfrm>
    </dsp:sp>
    <dsp:sp modelId="{06359E1D-1308-4828-95D3-FC1801A7E00E}">
      <dsp:nvSpPr>
        <dsp:cNvPr id="0" name=""/>
        <dsp:cNvSpPr/>
      </dsp:nvSpPr>
      <dsp:spPr>
        <a:xfrm>
          <a:off x="2164935" y="282029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Holonomicity</a:t>
          </a:r>
          <a:endParaRPr lang="en-US" sz="2200" kern="1200" dirty="0"/>
        </a:p>
      </dsp:txBody>
      <dsp:txXfrm>
        <a:off x="2164935" y="282029"/>
        <a:ext cx="1965870" cy="1179522"/>
      </dsp:txXfrm>
    </dsp:sp>
    <dsp:sp modelId="{E5F89701-7C6E-4051-9950-B3869C560A73}">
      <dsp:nvSpPr>
        <dsp:cNvPr id="0" name=""/>
        <dsp:cNvSpPr/>
      </dsp:nvSpPr>
      <dsp:spPr>
        <a:xfrm>
          <a:off x="4327393" y="282029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Unstructured environment</a:t>
          </a:r>
          <a:endParaRPr lang="en-US" sz="2200" kern="1200" dirty="0"/>
        </a:p>
      </dsp:txBody>
      <dsp:txXfrm>
        <a:off x="4327393" y="282029"/>
        <a:ext cx="1965870" cy="1179522"/>
      </dsp:txXfrm>
    </dsp:sp>
    <dsp:sp modelId="{3E0B8BA9-77CD-45A1-A2A1-786173231C3B}">
      <dsp:nvSpPr>
        <dsp:cNvPr id="0" name=""/>
        <dsp:cNvSpPr/>
      </dsp:nvSpPr>
      <dsp:spPr>
        <a:xfrm>
          <a:off x="6489851" y="282029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Sensing/control errors</a:t>
          </a:r>
          <a:endParaRPr lang="en-US" sz="2200" kern="1200" dirty="0"/>
        </a:p>
      </dsp:txBody>
      <dsp:txXfrm>
        <a:off x="6489851" y="282029"/>
        <a:ext cx="1965870" cy="1179522"/>
      </dsp:txXfrm>
    </dsp:sp>
    <dsp:sp modelId="{100CCC5A-8097-4E32-BD2A-3CF38A21C731}">
      <dsp:nvSpPr>
        <dsp:cNvPr id="0" name=""/>
        <dsp:cNvSpPr/>
      </dsp:nvSpPr>
      <dsp:spPr>
        <a:xfrm>
          <a:off x="2477" y="165813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Single/limited obstacle/robot environments</a:t>
          </a:r>
          <a:endParaRPr lang="en-US" sz="2200" kern="1200" dirty="0"/>
        </a:p>
      </dsp:txBody>
      <dsp:txXfrm>
        <a:off x="2477" y="1658138"/>
        <a:ext cx="1965870" cy="1179522"/>
      </dsp:txXfrm>
    </dsp:sp>
    <dsp:sp modelId="{DFA7541E-FA2F-426F-957B-C970C3D87C32}">
      <dsp:nvSpPr>
        <dsp:cNvPr id="0" name=""/>
        <dsp:cNvSpPr/>
      </dsp:nvSpPr>
      <dsp:spPr>
        <a:xfrm>
          <a:off x="2164935" y="165813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Congested environments</a:t>
          </a:r>
          <a:endParaRPr lang="en-US" sz="2200" kern="1200" dirty="0"/>
        </a:p>
      </dsp:txBody>
      <dsp:txXfrm>
        <a:off x="2164935" y="1658138"/>
        <a:ext cx="1965870" cy="1179522"/>
      </dsp:txXfrm>
    </dsp:sp>
    <dsp:sp modelId="{EEB31AC2-1ACF-4176-9199-E995FE98EA3E}">
      <dsp:nvSpPr>
        <dsp:cNvPr id="0" name=""/>
        <dsp:cNvSpPr/>
      </dsp:nvSpPr>
      <dsp:spPr>
        <a:xfrm>
          <a:off x="4327393" y="165813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Narrow Corridors</a:t>
          </a:r>
          <a:endParaRPr lang="en-US" sz="2200" kern="1200" dirty="0"/>
        </a:p>
      </dsp:txBody>
      <dsp:txXfrm>
        <a:off x="4327393" y="1658138"/>
        <a:ext cx="1965870" cy="1179522"/>
      </dsp:txXfrm>
    </dsp:sp>
    <dsp:sp modelId="{E22E83A0-573B-4913-930A-8CE99A39A431}">
      <dsp:nvSpPr>
        <dsp:cNvPr id="0" name=""/>
        <dsp:cNvSpPr/>
      </dsp:nvSpPr>
      <dsp:spPr>
        <a:xfrm>
          <a:off x="6489851" y="165813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Dynamic Environment</a:t>
          </a:r>
          <a:endParaRPr lang="en-US" sz="2200" kern="1200" dirty="0"/>
        </a:p>
      </dsp:txBody>
      <dsp:txXfrm>
        <a:off x="6489851" y="1658138"/>
        <a:ext cx="1965870" cy="1179522"/>
      </dsp:txXfrm>
    </dsp:sp>
    <dsp:sp modelId="{B90170ED-09E9-4D1B-B018-EDE363D0CD84}">
      <dsp:nvSpPr>
        <dsp:cNvPr id="0" name=""/>
        <dsp:cNvSpPr/>
      </dsp:nvSpPr>
      <dsp:spPr>
        <a:xfrm>
          <a:off x="2477" y="303424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priori known environment</a:t>
          </a:r>
          <a:endParaRPr lang="en-US" sz="2200" kern="1200" dirty="0"/>
        </a:p>
      </dsp:txBody>
      <dsp:txXfrm>
        <a:off x="2477" y="3034248"/>
        <a:ext cx="1965870" cy="1179522"/>
      </dsp:txXfrm>
    </dsp:sp>
    <dsp:sp modelId="{E00FC79A-A59A-4E8B-B0DD-6EDB5B2190EC}">
      <dsp:nvSpPr>
        <dsp:cNvPr id="0" name=""/>
        <dsp:cNvSpPr/>
      </dsp:nvSpPr>
      <dsp:spPr>
        <a:xfrm>
          <a:off x="2164935" y="303424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Wide maps</a:t>
          </a:r>
          <a:endParaRPr lang="en-US" sz="2200" kern="1200" dirty="0"/>
        </a:p>
      </dsp:txBody>
      <dsp:txXfrm>
        <a:off x="2164935" y="3034248"/>
        <a:ext cx="1965870" cy="1179522"/>
      </dsp:txXfrm>
    </dsp:sp>
    <dsp:sp modelId="{A358DA51-D917-408D-A09C-ABF235184978}">
      <dsp:nvSpPr>
        <dsp:cNvPr id="0" name=""/>
        <dsp:cNvSpPr/>
      </dsp:nvSpPr>
      <dsp:spPr>
        <a:xfrm>
          <a:off x="4327393" y="303424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Trap-prone environments</a:t>
          </a:r>
          <a:endParaRPr lang="en-US" sz="2200" kern="1200" dirty="0"/>
        </a:p>
      </dsp:txBody>
      <dsp:txXfrm>
        <a:off x="4327393" y="3034248"/>
        <a:ext cx="1965870" cy="1179522"/>
      </dsp:txXfrm>
    </dsp:sp>
    <dsp:sp modelId="{BDECD6A2-09B1-4F47-BC79-21DCC41A20A6}">
      <dsp:nvSpPr>
        <dsp:cNvPr id="0" name=""/>
        <dsp:cNvSpPr/>
      </dsp:nvSpPr>
      <dsp:spPr>
        <a:xfrm>
          <a:off x="6489851" y="3034248"/>
          <a:ext cx="1965870" cy="11795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Human Assistance</a:t>
          </a:r>
          <a:endParaRPr lang="en-US" sz="2200" kern="1200" dirty="0"/>
        </a:p>
      </dsp:txBody>
      <dsp:txXfrm>
        <a:off x="6489851" y="3034248"/>
        <a:ext cx="1965870" cy="1179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3EBF-3ABE-4D42-B2F4-EABCAB5F8026}">
      <dsp:nvSpPr>
        <dsp:cNvPr id="0" name=""/>
        <dsp:cNvSpPr/>
      </dsp:nvSpPr>
      <dsp:spPr>
        <a:xfrm>
          <a:off x="7026711" y="1803056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705921" y="228943"/>
              </a:lnTo>
              <a:lnTo>
                <a:pt x="705921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75321-3E0E-457B-BF49-45C488BBBC26}">
      <dsp:nvSpPr>
        <dsp:cNvPr id="0" name=""/>
        <dsp:cNvSpPr/>
      </dsp:nvSpPr>
      <dsp:spPr>
        <a:xfrm>
          <a:off x="6320789" y="1803056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705921" y="0"/>
              </a:moveTo>
              <a:lnTo>
                <a:pt x="705921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C8CDA-7DDD-49EE-B5F2-B782791835F6}">
      <dsp:nvSpPr>
        <dsp:cNvPr id="0" name=""/>
        <dsp:cNvSpPr/>
      </dsp:nvSpPr>
      <dsp:spPr>
        <a:xfrm>
          <a:off x="4908946" y="733585"/>
          <a:ext cx="2117764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2117764" y="228943"/>
              </a:lnTo>
              <a:lnTo>
                <a:pt x="2117764" y="3359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F65A-797C-4F57-9297-FE2589A90BAD}">
      <dsp:nvSpPr>
        <dsp:cNvPr id="0" name=""/>
        <dsp:cNvSpPr/>
      </dsp:nvSpPr>
      <dsp:spPr>
        <a:xfrm>
          <a:off x="4863226" y="2872527"/>
          <a:ext cx="91440" cy="335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73A1C-056C-405E-AF83-AAE8B967F6BA}">
      <dsp:nvSpPr>
        <dsp:cNvPr id="0" name=""/>
        <dsp:cNvSpPr/>
      </dsp:nvSpPr>
      <dsp:spPr>
        <a:xfrm>
          <a:off x="2791182" y="1803056"/>
          <a:ext cx="2117764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2117764" y="228943"/>
              </a:lnTo>
              <a:lnTo>
                <a:pt x="2117764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9B5CF-3495-42DF-8F5F-E0284E81EEEE}">
      <dsp:nvSpPr>
        <dsp:cNvPr id="0" name=""/>
        <dsp:cNvSpPr/>
      </dsp:nvSpPr>
      <dsp:spPr>
        <a:xfrm>
          <a:off x="2791182" y="2872527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43"/>
              </a:lnTo>
              <a:lnTo>
                <a:pt x="705921" y="228943"/>
              </a:lnTo>
              <a:lnTo>
                <a:pt x="705921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8083-8768-44DF-9D38-CAA5E4AF1999}">
      <dsp:nvSpPr>
        <dsp:cNvPr id="0" name=""/>
        <dsp:cNvSpPr/>
      </dsp:nvSpPr>
      <dsp:spPr>
        <a:xfrm>
          <a:off x="2085260" y="2872527"/>
          <a:ext cx="705921" cy="335954"/>
        </a:xfrm>
        <a:custGeom>
          <a:avLst/>
          <a:gdLst/>
          <a:ahLst/>
          <a:cxnLst/>
          <a:rect l="0" t="0" r="0" b="0"/>
          <a:pathLst>
            <a:path>
              <a:moveTo>
                <a:pt x="705921" y="0"/>
              </a:moveTo>
              <a:lnTo>
                <a:pt x="705921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68F1-7E31-4980-A8D4-55A2A7653695}">
      <dsp:nvSpPr>
        <dsp:cNvPr id="0" name=""/>
        <dsp:cNvSpPr/>
      </dsp:nvSpPr>
      <dsp:spPr>
        <a:xfrm>
          <a:off x="2745462" y="1803056"/>
          <a:ext cx="91440" cy="335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AB1DB-7B67-4DEE-B562-2CD79BF2C084}">
      <dsp:nvSpPr>
        <dsp:cNvPr id="0" name=""/>
        <dsp:cNvSpPr/>
      </dsp:nvSpPr>
      <dsp:spPr>
        <a:xfrm>
          <a:off x="627697" y="2872527"/>
          <a:ext cx="91440" cy="335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A2A12-29E4-46CD-9A92-DA4FAAB7E0FB}">
      <dsp:nvSpPr>
        <dsp:cNvPr id="0" name=""/>
        <dsp:cNvSpPr/>
      </dsp:nvSpPr>
      <dsp:spPr>
        <a:xfrm>
          <a:off x="673417" y="1803056"/>
          <a:ext cx="2117764" cy="335954"/>
        </a:xfrm>
        <a:custGeom>
          <a:avLst/>
          <a:gdLst/>
          <a:ahLst/>
          <a:cxnLst/>
          <a:rect l="0" t="0" r="0" b="0"/>
          <a:pathLst>
            <a:path>
              <a:moveTo>
                <a:pt x="2117764" y="0"/>
              </a:moveTo>
              <a:lnTo>
                <a:pt x="2117764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0AF69-F591-4FE0-A0D1-0B5A441F4398}">
      <dsp:nvSpPr>
        <dsp:cNvPr id="0" name=""/>
        <dsp:cNvSpPr/>
      </dsp:nvSpPr>
      <dsp:spPr>
        <a:xfrm>
          <a:off x="2791182" y="733585"/>
          <a:ext cx="2117764" cy="335954"/>
        </a:xfrm>
        <a:custGeom>
          <a:avLst/>
          <a:gdLst/>
          <a:ahLst/>
          <a:cxnLst/>
          <a:rect l="0" t="0" r="0" b="0"/>
          <a:pathLst>
            <a:path>
              <a:moveTo>
                <a:pt x="2117764" y="0"/>
              </a:moveTo>
              <a:lnTo>
                <a:pt x="2117764" y="228943"/>
              </a:lnTo>
              <a:lnTo>
                <a:pt x="0" y="228943"/>
              </a:lnTo>
              <a:lnTo>
                <a:pt x="0" y="33595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67368-78FD-4565-9EBE-615047C950DB}">
      <dsp:nvSpPr>
        <dsp:cNvPr id="0" name=""/>
        <dsp:cNvSpPr/>
      </dsp:nvSpPr>
      <dsp:spPr>
        <a:xfrm>
          <a:off x="4331374" y="68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482B3-C275-45DD-A27A-80E9FC0DFE25}">
      <dsp:nvSpPr>
        <dsp:cNvPr id="0" name=""/>
        <dsp:cNvSpPr/>
      </dsp:nvSpPr>
      <dsp:spPr>
        <a:xfrm>
          <a:off x="4459724" y="122000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Algorithms</a:t>
          </a:r>
          <a:endParaRPr lang="en-US" sz="1400" kern="1200" dirty="0"/>
        </a:p>
      </dsp:txBody>
      <dsp:txXfrm>
        <a:off x="4481208" y="143484"/>
        <a:ext cx="1112176" cy="690548"/>
      </dsp:txXfrm>
    </dsp:sp>
    <dsp:sp modelId="{B6E27489-D47A-4974-9C3A-C9A53958D4D6}">
      <dsp:nvSpPr>
        <dsp:cNvPr id="0" name=""/>
        <dsp:cNvSpPr/>
      </dsp:nvSpPr>
      <dsp:spPr>
        <a:xfrm>
          <a:off x="2213610" y="1069540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1732D-5DB4-4C77-A65E-30E3DD435050}">
      <dsp:nvSpPr>
        <dsp:cNvPr id="0" name=""/>
        <dsp:cNvSpPr/>
      </dsp:nvSpPr>
      <dsp:spPr>
        <a:xfrm>
          <a:off x="2341959" y="1191472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Deliberative</a:t>
          </a:r>
          <a:endParaRPr lang="en-US" sz="1400" kern="1200" dirty="0"/>
        </a:p>
      </dsp:txBody>
      <dsp:txXfrm>
        <a:off x="2363443" y="1212956"/>
        <a:ext cx="1112176" cy="690548"/>
      </dsp:txXfrm>
    </dsp:sp>
    <dsp:sp modelId="{EAD52CDC-52BE-45F9-BC08-67EEC82AEDA6}">
      <dsp:nvSpPr>
        <dsp:cNvPr id="0" name=""/>
        <dsp:cNvSpPr/>
      </dsp:nvSpPr>
      <dsp:spPr>
        <a:xfrm>
          <a:off x="95845" y="2139011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CD8AB-1429-4D19-A487-AEA5C0E65897}">
      <dsp:nvSpPr>
        <dsp:cNvPr id="0" name=""/>
        <dsp:cNvSpPr/>
      </dsp:nvSpPr>
      <dsp:spPr>
        <a:xfrm>
          <a:off x="224194" y="2260943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Graph Search Based</a:t>
          </a:r>
          <a:endParaRPr lang="en-US" sz="1400" kern="1200" dirty="0"/>
        </a:p>
      </dsp:txBody>
      <dsp:txXfrm>
        <a:off x="245678" y="2282427"/>
        <a:ext cx="1112176" cy="690548"/>
      </dsp:txXfrm>
    </dsp:sp>
    <dsp:sp modelId="{F8192C45-E303-432D-92FF-54238FFF0DF6}">
      <dsp:nvSpPr>
        <dsp:cNvPr id="0" name=""/>
        <dsp:cNvSpPr/>
      </dsp:nvSpPr>
      <dsp:spPr>
        <a:xfrm>
          <a:off x="95845" y="3208482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A45AF-9855-4AAF-B47F-8B6D6ADD8639}">
      <dsp:nvSpPr>
        <dsp:cNvPr id="0" name=""/>
        <dsp:cNvSpPr/>
      </dsp:nvSpPr>
      <dsp:spPr>
        <a:xfrm>
          <a:off x="224194" y="3330414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A*</a:t>
          </a:r>
          <a:endParaRPr lang="en-US" sz="1400" kern="1200" dirty="0"/>
        </a:p>
      </dsp:txBody>
      <dsp:txXfrm>
        <a:off x="245678" y="3351898"/>
        <a:ext cx="1112176" cy="690548"/>
      </dsp:txXfrm>
    </dsp:sp>
    <dsp:sp modelId="{03FC033A-51CC-4631-9D93-DFE59ED55C1F}">
      <dsp:nvSpPr>
        <dsp:cNvPr id="0" name=""/>
        <dsp:cNvSpPr/>
      </dsp:nvSpPr>
      <dsp:spPr>
        <a:xfrm>
          <a:off x="2213610" y="2139011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C20C1-53FB-4135-BE6B-D35E27FDE7C4}">
      <dsp:nvSpPr>
        <dsp:cNvPr id="0" name=""/>
        <dsp:cNvSpPr/>
      </dsp:nvSpPr>
      <dsp:spPr>
        <a:xfrm>
          <a:off x="2341959" y="2260943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Sampling Based</a:t>
          </a:r>
          <a:endParaRPr lang="en-US" sz="1400" kern="1200" dirty="0"/>
        </a:p>
      </dsp:txBody>
      <dsp:txXfrm>
        <a:off x="2363443" y="2282427"/>
        <a:ext cx="1112176" cy="690548"/>
      </dsp:txXfrm>
    </dsp:sp>
    <dsp:sp modelId="{C26BCD5B-5A41-4A82-9719-F45821741218}">
      <dsp:nvSpPr>
        <dsp:cNvPr id="0" name=""/>
        <dsp:cNvSpPr/>
      </dsp:nvSpPr>
      <dsp:spPr>
        <a:xfrm>
          <a:off x="1507688" y="3208482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DB621-E006-4C6B-A7CB-4C3BD46FFC0F}">
      <dsp:nvSpPr>
        <dsp:cNvPr id="0" name=""/>
        <dsp:cNvSpPr/>
      </dsp:nvSpPr>
      <dsp:spPr>
        <a:xfrm>
          <a:off x="1636037" y="3330414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PRM</a:t>
          </a:r>
          <a:endParaRPr lang="en-US" sz="1400" kern="1200" dirty="0"/>
        </a:p>
      </dsp:txBody>
      <dsp:txXfrm>
        <a:off x="1657521" y="3351898"/>
        <a:ext cx="1112176" cy="690548"/>
      </dsp:txXfrm>
    </dsp:sp>
    <dsp:sp modelId="{1269AB10-1E99-4F8D-8562-B72962FB7C03}">
      <dsp:nvSpPr>
        <dsp:cNvPr id="0" name=""/>
        <dsp:cNvSpPr/>
      </dsp:nvSpPr>
      <dsp:spPr>
        <a:xfrm>
          <a:off x="2919531" y="3208482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F26D9-E5B6-4B8E-8A3F-65A5457C0CCD}">
      <dsp:nvSpPr>
        <dsp:cNvPr id="0" name=""/>
        <dsp:cNvSpPr/>
      </dsp:nvSpPr>
      <dsp:spPr>
        <a:xfrm>
          <a:off x="3047880" y="3330414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RRT</a:t>
          </a:r>
          <a:endParaRPr lang="en-US" sz="1400" kern="1200" dirty="0"/>
        </a:p>
      </dsp:txBody>
      <dsp:txXfrm>
        <a:off x="3069364" y="3351898"/>
        <a:ext cx="1112176" cy="690548"/>
      </dsp:txXfrm>
    </dsp:sp>
    <dsp:sp modelId="{BA1D1F3D-FA5F-4BB7-A365-482693732B21}">
      <dsp:nvSpPr>
        <dsp:cNvPr id="0" name=""/>
        <dsp:cNvSpPr/>
      </dsp:nvSpPr>
      <dsp:spPr>
        <a:xfrm>
          <a:off x="4331374" y="2139011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DB566-AB9C-4A83-9B65-F20A8D71BAFD}">
      <dsp:nvSpPr>
        <dsp:cNvPr id="0" name=""/>
        <dsp:cNvSpPr/>
      </dsp:nvSpPr>
      <dsp:spPr>
        <a:xfrm>
          <a:off x="4459724" y="2260943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Optimization Based</a:t>
          </a:r>
          <a:endParaRPr lang="en-US" sz="1400" kern="1200" dirty="0"/>
        </a:p>
      </dsp:txBody>
      <dsp:txXfrm>
        <a:off x="4481208" y="2282427"/>
        <a:ext cx="1112176" cy="690548"/>
      </dsp:txXfrm>
    </dsp:sp>
    <dsp:sp modelId="{E97B48A0-15CF-408B-8645-71D3CF32F635}">
      <dsp:nvSpPr>
        <dsp:cNvPr id="0" name=""/>
        <dsp:cNvSpPr/>
      </dsp:nvSpPr>
      <dsp:spPr>
        <a:xfrm>
          <a:off x="4331374" y="3208482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E513F-76D0-467E-9E5B-9821D539B89E}">
      <dsp:nvSpPr>
        <dsp:cNvPr id="0" name=""/>
        <dsp:cNvSpPr/>
      </dsp:nvSpPr>
      <dsp:spPr>
        <a:xfrm>
          <a:off x="4459724" y="3330414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Genetic Algorithm</a:t>
          </a:r>
          <a:endParaRPr lang="en-US" sz="1400" kern="1200" dirty="0"/>
        </a:p>
      </dsp:txBody>
      <dsp:txXfrm>
        <a:off x="4481208" y="3351898"/>
        <a:ext cx="1112176" cy="690548"/>
      </dsp:txXfrm>
    </dsp:sp>
    <dsp:sp modelId="{A876BB36-0085-4569-B540-747CAF3A2825}">
      <dsp:nvSpPr>
        <dsp:cNvPr id="0" name=""/>
        <dsp:cNvSpPr/>
      </dsp:nvSpPr>
      <dsp:spPr>
        <a:xfrm>
          <a:off x="6449139" y="1069540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2ABB4-3DF2-489A-9D6C-30CE58BF979D}">
      <dsp:nvSpPr>
        <dsp:cNvPr id="0" name=""/>
        <dsp:cNvSpPr/>
      </dsp:nvSpPr>
      <dsp:spPr>
        <a:xfrm>
          <a:off x="6577488" y="1191472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Reactive</a:t>
          </a:r>
          <a:endParaRPr lang="en-US" sz="1400" kern="1200" dirty="0"/>
        </a:p>
      </dsp:txBody>
      <dsp:txXfrm>
        <a:off x="6598972" y="1212956"/>
        <a:ext cx="1112176" cy="690548"/>
      </dsp:txXfrm>
    </dsp:sp>
    <dsp:sp modelId="{1B692522-1F57-4B54-8C83-842C3C2EFA14}">
      <dsp:nvSpPr>
        <dsp:cNvPr id="0" name=""/>
        <dsp:cNvSpPr/>
      </dsp:nvSpPr>
      <dsp:spPr>
        <a:xfrm>
          <a:off x="5743217" y="2139011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19A4D-76BC-45EA-B61B-FE566E6A9323}">
      <dsp:nvSpPr>
        <dsp:cNvPr id="0" name=""/>
        <dsp:cNvSpPr/>
      </dsp:nvSpPr>
      <dsp:spPr>
        <a:xfrm>
          <a:off x="5871567" y="2260943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Fuzzy  Logic</a:t>
          </a:r>
          <a:endParaRPr lang="en-US" sz="1400" kern="1200" dirty="0"/>
        </a:p>
      </dsp:txBody>
      <dsp:txXfrm>
        <a:off x="5893051" y="2282427"/>
        <a:ext cx="1112176" cy="690548"/>
      </dsp:txXfrm>
    </dsp:sp>
    <dsp:sp modelId="{C1CB3AFD-D6E8-4E2E-B036-B481BFE38F04}">
      <dsp:nvSpPr>
        <dsp:cNvPr id="0" name=""/>
        <dsp:cNvSpPr/>
      </dsp:nvSpPr>
      <dsp:spPr>
        <a:xfrm>
          <a:off x="7155060" y="2139011"/>
          <a:ext cx="1155144" cy="73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D1B04-1B8B-4E75-A206-3EB50443817D}">
      <dsp:nvSpPr>
        <dsp:cNvPr id="0" name=""/>
        <dsp:cNvSpPr/>
      </dsp:nvSpPr>
      <dsp:spPr>
        <a:xfrm>
          <a:off x="7283410" y="2260943"/>
          <a:ext cx="1155144" cy="73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Artificial Potential Fields</a:t>
          </a:r>
          <a:endParaRPr lang="en-US" sz="1400" kern="1200" dirty="0"/>
        </a:p>
      </dsp:txBody>
      <dsp:txXfrm>
        <a:off x="7304894" y="2282427"/>
        <a:ext cx="1112176" cy="690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8DBB-7D3F-4B20-99BC-AF23F3DCFA3A}">
      <dsp:nvSpPr>
        <dsp:cNvPr id="0" name=""/>
        <dsp:cNvSpPr/>
      </dsp:nvSpPr>
      <dsp:spPr>
        <a:xfrm>
          <a:off x="2262" y="606477"/>
          <a:ext cx="2205632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Pros</a:t>
          </a:r>
          <a:endParaRPr lang="en-US" sz="2200" kern="1200" dirty="0"/>
        </a:p>
      </dsp:txBody>
      <dsp:txXfrm>
        <a:off x="2262" y="606477"/>
        <a:ext cx="2205632" cy="633600"/>
      </dsp:txXfrm>
    </dsp:sp>
    <dsp:sp modelId="{4749CFDD-66F2-4398-8285-349E672F1AB0}">
      <dsp:nvSpPr>
        <dsp:cNvPr id="0" name=""/>
        <dsp:cNvSpPr/>
      </dsp:nvSpPr>
      <dsp:spPr>
        <a:xfrm>
          <a:off x="2262" y="1240077"/>
          <a:ext cx="2205632" cy="2217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Resolution Optimal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Resolution Complete</a:t>
          </a:r>
          <a:endParaRPr lang="en-US" sz="2200" kern="1200" dirty="0"/>
        </a:p>
      </dsp:txBody>
      <dsp:txXfrm>
        <a:off x="2262" y="1240077"/>
        <a:ext cx="2205632" cy="2217445"/>
      </dsp:txXfrm>
    </dsp:sp>
    <dsp:sp modelId="{90C9BB60-2D20-450C-A54A-E98B44834935}">
      <dsp:nvSpPr>
        <dsp:cNvPr id="0" name=""/>
        <dsp:cNvSpPr/>
      </dsp:nvSpPr>
      <dsp:spPr>
        <a:xfrm>
          <a:off x="2516683" y="606477"/>
          <a:ext cx="2205632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</a:t>
          </a:r>
          <a:endParaRPr lang="en-US" sz="2200" kern="1200" dirty="0"/>
        </a:p>
      </dsp:txBody>
      <dsp:txXfrm>
        <a:off x="2516683" y="606477"/>
        <a:ext cx="2205632" cy="633600"/>
      </dsp:txXfrm>
    </dsp:sp>
    <dsp:sp modelId="{00B40ABC-43A5-4DBC-94D1-D44F804A4581}">
      <dsp:nvSpPr>
        <dsp:cNvPr id="0" name=""/>
        <dsp:cNvSpPr/>
      </dsp:nvSpPr>
      <dsp:spPr>
        <a:xfrm>
          <a:off x="2516683" y="1240077"/>
          <a:ext cx="2205632" cy="2217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Time Complexity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Discrete states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Discrete action sets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Holonomicity</a:t>
          </a:r>
          <a:r>
            <a:rPr lang="en-US" sz="2200" kern="1200" dirty="0" smtClean="0"/>
            <a:t>*  </a:t>
          </a:r>
          <a:endParaRPr lang="en-US" sz="2200" kern="1200" dirty="0"/>
        </a:p>
      </dsp:txBody>
      <dsp:txXfrm>
        <a:off x="2516683" y="1240077"/>
        <a:ext cx="2205632" cy="2217445"/>
      </dsp:txXfrm>
    </dsp:sp>
    <dsp:sp modelId="{969C2036-61BA-4064-A73C-1B28B5CCC21A}">
      <dsp:nvSpPr>
        <dsp:cNvPr id="0" name=""/>
        <dsp:cNvSpPr/>
      </dsp:nvSpPr>
      <dsp:spPr>
        <a:xfrm>
          <a:off x="5031105" y="606477"/>
          <a:ext cx="2205632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</a:t>
          </a:r>
          <a:endParaRPr lang="en-US" sz="2200" kern="1200" dirty="0"/>
        </a:p>
      </dsp:txBody>
      <dsp:txXfrm>
        <a:off x="5031105" y="606477"/>
        <a:ext cx="2205632" cy="633600"/>
      </dsp:txXfrm>
    </dsp:sp>
    <dsp:sp modelId="{96646918-43E7-4C22-9A91-0691A9A61C5A}">
      <dsp:nvSpPr>
        <dsp:cNvPr id="0" name=""/>
        <dsp:cNvSpPr/>
      </dsp:nvSpPr>
      <dsp:spPr>
        <a:xfrm>
          <a:off x="5031105" y="1240077"/>
          <a:ext cx="2205632" cy="2217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Dynamic A* (D*)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Any theta A*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200" kern="1200" dirty="0" smtClean="0">
              <a:latin typeface="Times New Roman"/>
              <a:cs typeface="Times New Roman"/>
            </a:rPr>
            <a:t>ε</a:t>
          </a:r>
          <a:r>
            <a:rPr lang="en-US" sz="2200" kern="1200" dirty="0" smtClean="0">
              <a:latin typeface="Times New Roman"/>
              <a:cs typeface="Times New Roman"/>
            </a:rPr>
            <a:t> optimal A*</a:t>
          </a:r>
          <a:endParaRPr lang="en-US" sz="2200" kern="1200" dirty="0"/>
        </a:p>
      </dsp:txBody>
      <dsp:txXfrm>
        <a:off x="5031105" y="1240077"/>
        <a:ext cx="2205632" cy="2217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8DBB-7D3F-4B20-99BC-AF23F3DCFA3A}">
      <dsp:nvSpPr>
        <dsp:cNvPr id="0" name=""/>
        <dsp:cNvSpPr/>
      </dsp:nvSpPr>
      <dsp:spPr>
        <a:xfrm>
          <a:off x="2262" y="3069"/>
          <a:ext cx="2205632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Pros</a:t>
          </a:r>
          <a:endParaRPr lang="en-US" sz="2000" kern="1200" dirty="0"/>
        </a:p>
      </dsp:txBody>
      <dsp:txXfrm>
        <a:off x="2262" y="3069"/>
        <a:ext cx="2205632" cy="576000"/>
      </dsp:txXfrm>
    </dsp:sp>
    <dsp:sp modelId="{4749CFDD-66F2-4398-8285-349E672F1AB0}">
      <dsp:nvSpPr>
        <dsp:cNvPr id="0" name=""/>
        <dsp:cNvSpPr/>
      </dsp:nvSpPr>
      <dsp:spPr>
        <a:xfrm>
          <a:off x="2262" y="579069"/>
          <a:ext cx="2205632" cy="3481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Probabilistically Optimal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Probabilistically Complete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Reasonable Computation time</a:t>
          </a:r>
          <a:endParaRPr lang="en-US" sz="2000" kern="1200" dirty="0"/>
        </a:p>
      </dsp:txBody>
      <dsp:txXfrm>
        <a:off x="2262" y="579069"/>
        <a:ext cx="2205632" cy="3481860"/>
      </dsp:txXfrm>
    </dsp:sp>
    <dsp:sp modelId="{90C9BB60-2D20-450C-A54A-E98B44834935}">
      <dsp:nvSpPr>
        <dsp:cNvPr id="0" name=""/>
        <dsp:cNvSpPr/>
      </dsp:nvSpPr>
      <dsp:spPr>
        <a:xfrm>
          <a:off x="2516683" y="3069"/>
          <a:ext cx="2205632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</a:t>
          </a:r>
          <a:endParaRPr lang="en-US" sz="2000" kern="1200" dirty="0"/>
        </a:p>
      </dsp:txBody>
      <dsp:txXfrm>
        <a:off x="2516683" y="3069"/>
        <a:ext cx="2205632" cy="576000"/>
      </dsp:txXfrm>
    </dsp:sp>
    <dsp:sp modelId="{00B40ABC-43A5-4DBC-94D1-D44F804A4581}">
      <dsp:nvSpPr>
        <dsp:cNvPr id="0" name=""/>
        <dsp:cNvSpPr/>
      </dsp:nvSpPr>
      <dsp:spPr>
        <a:xfrm>
          <a:off x="2516683" y="579069"/>
          <a:ext cx="2205632" cy="3481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Narrow corridor problem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Roadmap generation not for dynamic environments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Holonomicity</a:t>
          </a:r>
          <a:endParaRPr lang="en-US" sz="2000" kern="1200" baseline="30000" dirty="0"/>
        </a:p>
      </dsp:txBody>
      <dsp:txXfrm>
        <a:off x="2516683" y="579069"/>
        <a:ext cx="2205632" cy="3481860"/>
      </dsp:txXfrm>
    </dsp:sp>
    <dsp:sp modelId="{E1063143-0536-46E4-905A-7B8BA08FBA26}">
      <dsp:nvSpPr>
        <dsp:cNvPr id="0" name=""/>
        <dsp:cNvSpPr/>
      </dsp:nvSpPr>
      <dsp:spPr>
        <a:xfrm>
          <a:off x="5031105" y="3069"/>
          <a:ext cx="2205632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30000" dirty="0" smtClean="0"/>
            <a:t>Research</a:t>
          </a:r>
          <a:endParaRPr lang="en-US" sz="2000" kern="1200" baseline="30000" dirty="0"/>
        </a:p>
      </dsp:txBody>
      <dsp:txXfrm>
        <a:off x="5031105" y="3069"/>
        <a:ext cx="2205632" cy="576000"/>
      </dsp:txXfrm>
    </dsp:sp>
    <dsp:sp modelId="{CF7EF1A1-E9C9-4C97-8F5D-7163CB4B5056}">
      <dsp:nvSpPr>
        <dsp:cNvPr id="0" name=""/>
        <dsp:cNvSpPr/>
      </dsp:nvSpPr>
      <dsp:spPr>
        <a:xfrm>
          <a:off x="5031105" y="579069"/>
          <a:ext cx="2205632" cy="3481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Lazy PRM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Vision based PRM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K-connectivity PRM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PRM without cycles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Obstacle based sampling</a:t>
          </a:r>
          <a:endParaRPr lang="en-US" sz="20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/>
            <a:t>Suited to non-</a:t>
          </a:r>
          <a:r>
            <a:rPr lang="en-US" sz="2000" kern="1200" baseline="0" dirty="0" err="1" smtClean="0"/>
            <a:t>holonomicity</a:t>
          </a:r>
          <a:endParaRPr lang="en-US" sz="2000" kern="1200" baseline="0" dirty="0"/>
        </a:p>
      </dsp:txBody>
      <dsp:txXfrm>
        <a:off x="5031105" y="579069"/>
        <a:ext cx="2205632" cy="3481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8DBB-7D3F-4B20-99BC-AF23F3DCFA3A}">
      <dsp:nvSpPr>
        <dsp:cNvPr id="0" name=""/>
        <dsp:cNvSpPr/>
      </dsp:nvSpPr>
      <dsp:spPr>
        <a:xfrm>
          <a:off x="2262" y="349694"/>
          <a:ext cx="2205632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Pros</a:t>
          </a:r>
          <a:endParaRPr lang="en-US" sz="2100" kern="1200" dirty="0"/>
        </a:p>
      </dsp:txBody>
      <dsp:txXfrm>
        <a:off x="2262" y="349694"/>
        <a:ext cx="2205632" cy="604800"/>
      </dsp:txXfrm>
    </dsp:sp>
    <dsp:sp modelId="{4749CFDD-66F2-4398-8285-349E672F1AB0}">
      <dsp:nvSpPr>
        <dsp:cNvPr id="0" name=""/>
        <dsp:cNvSpPr/>
      </dsp:nvSpPr>
      <dsp:spPr>
        <a:xfrm>
          <a:off x="2262" y="954494"/>
          <a:ext cx="2205632" cy="2759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Probabilistically Complete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Near real time performance</a:t>
          </a:r>
          <a:endParaRPr lang="en-US" sz="2100" kern="1200" dirty="0"/>
        </a:p>
      </dsp:txBody>
      <dsp:txXfrm>
        <a:off x="2262" y="954494"/>
        <a:ext cx="2205632" cy="2759810"/>
      </dsp:txXfrm>
    </dsp:sp>
    <dsp:sp modelId="{90C9BB60-2D20-450C-A54A-E98B44834935}">
      <dsp:nvSpPr>
        <dsp:cNvPr id="0" name=""/>
        <dsp:cNvSpPr/>
      </dsp:nvSpPr>
      <dsp:spPr>
        <a:xfrm>
          <a:off x="2516683" y="349694"/>
          <a:ext cx="2205632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Cons</a:t>
          </a:r>
          <a:endParaRPr lang="en-US" sz="2100" kern="1200" dirty="0"/>
        </a:p>
      </dsp:txBody>
      <dsp:txXfrm>
        <a:off x="2516683" y="349694"/>
        <a:ext cx="2205632" cy="604800"/>
      </dsp:txXfrm>
    </dsp:sp>
    <dsp:sp modelId="{00B40ABC-43A5-4DBC-94D1-D44F804A4581}">
      <dsp:nvSpPr>
        <dsp:cNvPr id="0" name=""/>
        <dsp:cNvSpPr/>
      </dsp:nvSpPr>
      <dsp:spPr>
        <a:xfrm>
          <a:off x="2516683" y="954494"/>
          <a:ext cx="2205632" cy="2759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Narrow corridor problem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Not optimal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Voronoi</a:t>
          </a:r>
          <a:r>
            <a:rPr lang="en-US" sz="2100" kern="1200" dirty="0" smtClean="0"/>
            <a:t> bias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Practically not complete</a:t>
          </a:r>
          <a:endParaRPr lang="en-US" sz="2100" kern="1200" dirty="0"/>
        </a:p>
      </dsp:txBody>
      <dsp:txXfrm>
        <a:off x="2516683" y="954494"/>
        <a:ext cx="2205632" cy="2759810"/>
      </dsp:txXfrm>
    </dsp:sp>
    <dsp:sp modelId="{0939715A-CA5E-4A13-8A9E-ADBBF6B2C681}">
      <dsp:nvSpPr>
        <dsp:cNvPr id="0" name=""/>
        <dsp:cNvSpPr/>
      </dsp:nvSpPr>
      <dsp:spPr>
        <a:xfrm>
          <a:off x="5031105" y="349694"/>
          <a:ext cx="2205632" cy="604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</a:t>
          </a:r>
          <a:endParaRPr lang="en-US" sz="2100" kern="1200" dirty="0"/>
        </a:p>
      </dsp:txBody>
      <dsp:txXfrm>
        <a:off x="5031105" y="349694"/>
        <a:ext cx="2205632" cy="604800"/>
      </dsp:txXfrm>
    </dsp:sp>
    <dsp:sp modelId="{95156311-464F-4952-A83C-29A2510765C7}">
      <dsp:nvSpPr>
        <dsp:cNvPr id="0" name=""/>
        <dsp:cNvSpPr/>
      </dsp:nvSpPr>
      <dsp:spPr>
        <a:xfrm>
          <a:off x="5031105" y="954494"/>
          <a:ext cx="2205632" cy="27598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RRT-Connect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Graph based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Local trees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Obstacle based sampling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Exploration in partially known environments</a:t>
          </a:r>
          <a:endParaRPr lang="en-US" sz="2100" kern="1200" dirty="0"/>
        </a:p>
      </dsp:txBody>
      <dsp:txXfrm>
        <a:off x="5031105" y="954494"/>
        <a:ext cx="2205632" cy="27598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8DBB-7D3F-4B20-99BC-AF23F3DCFA3A}">
      <dsp:nvSpPr>
        <dsp:cNvPr id="0" name=""/>
        <dsp:cNvSpPr/>
      </dsp:nvSpPr>
      <dsp:spPr>
        <a:xfrm>
          <a:off x="2262" y="175811"/>
          <a:ext cx="2205632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Pros</a:t>
          </a:r>
          <a:endParaRPr lang="en-US" sz="2000" kern="1200" dirty="0"/>
        </a:p>
      </dsp:txBody>
      <dsp:txXfrm>
        <a:off x="2262" y="175811"/>
        <a:ext cx="2205632" cy="576000"/>
      </dsp:txXfrm>
    </dsp:sp>
    <dsp:sp modelId="{4749CFDD-66F2-4398-8285-349E672F1AB0}">
      <dsp:nvSpPr>
        <dsp:cNvPr id="0" name=""/>
        <dsp:cNvSpPr/>
      </dsp:nvSpPr>
      <dsp:spPr>
        <a:xfrm>
          <a:off x="2262" y="751811"/>
          <a:ext cx="2205632" cy="3136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Probabilistically Complete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Probabilistically Optimal</a:t>
          </a:r>
          <a:endParaRPr lang="en-US" sz="2000" kern="1200" dirty="0"/>
        </a:p>
      </dsp:txBody>
      <dsp:txXfrm>
        <a:off x="2262" y="751811"/>
        <a:ext cx="2205632" cy="3136376"/>
      </dsp:txXfrm>
    </dsp:sp>
    <dsp:sp modelId="{90C9BB60-2D20-450C-A54A-E98B44834935}">
      <dsp:nvSpPr>
        <dsp:cNvPr id="0" name=""/>
        <dsp:cNvSpPr/>
      </dsp:nvSpPr>
      <dsp:spPr>
        <a:xfrm>
          <a:off x="2516683" y="175811"/>
          <a:ext cx="2205632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</a:t>
          </a:r>
          <a:endParaRPr lang="en-US" sz="2000" kern="1200" dirty="0"/>
        </a:p>
      </dsp:txBody>
      <dsp:txXfrm>
        <a:off x="2516683" y="175811"/>
        <a:ext cx="2205632" cy="576000"/>
      </dsp:txXfrm>
    </dsp:sp>
    <dsp:sp modelId="{00B40ABC-43A5-4DBC-94D1-D44F804A4581}">
      <dsp:nvSpPr>
        <dsp:cNvPr id="0" name=""/>
        <dsp:cNvSpPr/>
      </dsp:nvSpPr>
      <dsp:spPr>
        <a:xfrm>
          <a:off x="2516683" y="751811"/>
          <a:ext cx="2205632" cy="3136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Narrow corridor problem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Computationally Expensive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Practically not complete </a:t>
          </a:r>
          <a:endParaRPr lang="en-US" sz="2000" kern="1200" dirty="0"/>
        </a:p>
      </dsp:txBody>
      <dsp:txXfrm>
        <a:off x="2516683" y="751811"/>
        <a:ext cx="2205632" cy="3136376"/>
      </dsp:txXfrm>
    </dsp:sp>
    <dsp:sp modelId="{ADDB7AFE-7A92-4B2C-9140-2A0E9A980854}">
      <dsp:nvSpPr>
        <dsp:cNvPr id="0" name=""/>
        <dsp:cNvSpPr/>
      </dsp:nvSpPr>
      <dsp:spPr>
        <a:xfrm>
          <a:off x="5031105" y="175811"/>
          <a:ext cx="2205632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</a:t>
          </a:r>
          <a:endParaRPr lang="en-US" sz="2000" kern="1200" dirty="0"/>
        </a:p>
      </dsp:txBody>
      <dsp:txXfrm>
        <a:off x="5031105" y="175811"/>
        <a:ext cx="2205632" cy="576000"/>
      </dsp:txXfrm>
    </dsp:sp>
    <dsp:sp modelId="{1385EADF-9626-402F-8BEE-ACCA6F712438}">
      <dsp:nvSpPr>
        <dsp:cNvPr id="0" name=""/>
        <dsp:cNvSpPr/>
      </dsp:nvSpPr>
      <dsp:spPr>
        <a:xfrm>
          <a:off x="5031105" y="751811"/>
          <a:ext cx="2205632" cy="3136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Shorten Operator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Variable Length Chromosome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Multi-objective optimization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Memetic</a:t>
          </a:r>
          <a:r>
            <a:rPr lang="en-US" sz="2000" kern="1200" dirty="0" smtClean="0"/>
            <a:t> Computation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Lazy collision checker</a:t>
          </a:r>
          <a:endParaRPr lang="en-US" sz="2000" kern="1200" dirty="0"/>
        </a:p>
      </dsp:txBody>
      <dsp:txXfrm>
        <a:off x="5031105" y="751811"/>
        <a:ext cx="2205632" cy="31363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8DBB-7D3F-4B20-99BC-AF23F3DCFA3A}">
      <dsp:nvSpPr>
        <dsp:cNvPr id="0" name=""/>
        <dsp:cNvSpPr/>
      </dsp:nvSpPr>
      <dsp:spPr>
        <a:xfrm>
          <a:off x="2262" y="418370"/>
          <a:ext cx="2205632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Pros</a:t>
          </a:r>
          <a:endParaRPr lang="en-US" sz="2300" kern="1200" dirty="0"/>
        </a:p>
      </dsp:txBody>
      <dsp:txXfrm>
        <a:off x="2262" y="418370"/>
        <a:ext cx="2205632" cy="662400"/>
      </dsp:txXfrm>
    </dsp:sp>
    <dsp:sp modelId="{4749CFDD-66F2-4398-8285-349E672F1AB0}">
      <dsp:nvSpPr>
        <dsp:cNvPr id="0" name=""/>
        <dsp:cNvSpPr/>
      </dsp:nvSpPr>
      <dsp:spPr>
        <a:xfrm>
          <a:off x="2262" y="1080770"/>
          <a:ext cx="2205632" cy="2564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Real time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Can accommodate uncertainties</a:t>
          </a:r>
          <a:endParaRPr lang="en-US" sz="2300" kern="1200" dirty="0"/>
        </a:p>
      </dsp:txBody>
      <dsp:txXfrm>
        <a:off x="2262" y="1080770"/>
        <a:ext cx="2205632" cy="2564859"/>
      </dsp:txXfrm>
    </dsp:sp>
    <dsp:sp modelId="{90C9BB60-2D20-450C-A54A-E98B44834935}">
      <dsp:nvSpPr>
        <dsp:cNvPr id="0" name=""/>
        <dsp:cNvSpPr/>
      </dsp:nvSpPr>
      <dsp:spPr>
        <a:xfrm>
          <a:off x="2516683" y="418370"/>
          <a:ext cx="2205632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Cons</a:t>
          </a:r>
          <a:endParaRPr lang="en-US" sz="2300" kern="1200" dirty="0"/>
        </a:p>
      </dsp:txBody>
      <dsp:txXfrm>
        <a:off x="2516683" y="418370"/>
        <a:ext cx="2205632" cy="662400"/>
      </dsp:txXfrm>
    </dsp:sp>
    <dsp:sp modelId="{00B40ABC-43A5-4DBC-94D1-D44F804A4581}">
      <dsp:nvSpPr>
        <dsp:cNvPr id="0" name=""/>
        <dsp:cNvSpPr/>
      </dsp:nvSpPr>
      <dsp:spPr>
        <a:xfrm>
          <a:off x="2516683" y="1080770"/>
          <a:ext cx="2205632" cy="2564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Not optimal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Not complete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Trap prone</a:t>
          </a:r>
          <a:endParaRPr lang="en-US" sz="2300" kern="1200" dirty="0"/>
        </a:p>
      </dsp:txBody>
      <dsp:txXfrm>
        <a:off x="2516683" y="1080770"/>
        <a:ext cx="2205632" cy="2564859"/>
      </dsp:txXfrm>
    </dsp:sp>
    <dsp:sp modelId="{ADDB7AFE-7A92-4B2C-9140-2A0E9A980854}">
      <dsp:nvSpPr>
        <dsp:cNvPr id="0" name=""/>
        <dsp:cNvSpPr/>
      </dsp:nvSpPr>
      <dsp:spPr>
        <a:xfrm>
          <a:off x="5031105" y="418370"/>
          <a:ext cx="2205632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Research</a:t>
          </a:r>
          <a:endParaRPr lang="en-US" sz="2300" kern="1200" dirty="0"/>
        </a:p>
      </dsp:txBody>
      <dsp:txXfrm>
        <a:off x="5031105" y="418370"/>
        <a:ext cx="2205632" cy="662400"/>
      </dsp:txXfrm>
    </dsp:sp>
    <dsp:sp modelId="{1385EADF-9626-402F-8BEE-ACCA6F712438}">
      <dsp:nvSpPr>
        <dsp:cNvPr id="0" name=""/>
        <dsp:cNvSpPr/>
      </dsp:nvSpPr>
      <dsp:spPr>
        <a:xfrm>
          <a:off x="5031105" y="1080770"/>
          <a:ext cx="2205632" cy="2564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Training methods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Input modeling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Heuristic decision making</a:t>
          </a:r>
          <a:endParaRPr lang="en-US" sz="2300" kern="1200" dirty="0"/>
        </a:p>
      </dsp:txBody>
      <dsp:txXfrm>
        <a:off x="5031105" y="1080770"/>
        <a:ext cx="2205632" cy="2564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May, 2014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ctr"/>
            <a:r>
              <a:rPr lang="en-US" dirty="0" err="1" smtClean="0"/>
              <a:t>rkala.in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2AD204-4965-46EC-99CA-BA1242374A14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95B005-D829-4826-99A7-0832A5E2E6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Robot Motion Planning: </a:t>
            </a:r>
            <a:br>
              <a:rPr lang="en-US" dirty="0" smtClean="0"/>
            </a:br>
            <a:r>
              <a:rPr lang="en-US" dirty="0" smtClean="0"/>
              <a:t>Approaches and Research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Rahul</a:t>
            </a:r>
            <a:r>
              <a:rPr lang="en-US" dirty="0" smtClean="0"/>
              <a:t> Kala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June, 2014</a:t>
            </a:r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400800"/>
            <a:ext cx="3474720" cy="320040"/>
          </a:xfrm>
        </p:spPr>
        <p:txBody>
          <a:bodyPr/>
          <a:lstStyle/>
          <a:p>
            <a:pPr algn="ct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1030" name="Picture 6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324600"/>
            <a:ext cx="368011" cy="381000"/>
          </a:xfrm>
          <a:prstGeom prst="rect">
            <a:avLst/>
          </a:prstGeom>
          <a:noFill/>
        </p:spPr>
      </p:pic>
      <p:pic>
        <p:nvPicPr>
          <p:cNvPr id="12" name="Picture 6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066800" cy="1104452"/>
          </a:xfrm>
          <a:prstGeom prst="rect">
            <a:avLst/>
          </a:prstGeom>
          <a:noFill/>
        </p:spPr>
      </p:pic>
      <p:sp>
        <p:nvSpPr>
          <p:cNvPr id="13" name="Slide Number Placeholder 28"/>
          <p:cNvSpPr txBox="1">
            <a:spLocks/>
          </p:cNvSpPr>
          <p:nvPr/>
        </p:nvSpPr>
        <p:spPr>
          <a:xfrm>
            <a:off x="1219200" y="381000"/>
            <a:ext cx="7543800" cy="914400"/>
          </a:xfrm>
          <a:prstGeom prst="rect">
            <a:avLst/>
          </a:prstGeom>
          <a:effectLst/>
        </p:spPr>
        <p:txBody>
          <a:bodyPr vert="horz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Robotics and Artificial Intelligence Laboratory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cap="all" dirty="0">
              <a:ln w="0"/>
              <a:solidFill>
                <a:srgbClr val="0070C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normalizeH="0" baseline="0" noProof="0" dirty="0" smtClean="0">
                <a:ln w="0"/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Institute of Information Technology,  Allahabad</a:t>
            </a:r>
            <a:endParaRPr kumimoji="0" lang="en-US" b="1" i="0" u="none" strike="noStrike" kern="1200" cap="all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9" descr="C:\Users\iiita\Desktop\ppt scrap\3.jpg"/>
          <p:cNvPicPr>
            <a:picLocks noChangeAspect="1" noChangeArrowheads="1"/>
          </p:cNvPicPr>
          <p:nvPr/>
        </p:nvPicPr>
        <p:blipFill>
          <a:blip r:embed="rId3"/>
          <a:srcRect l="29658" t="26131" r="20652" b="4028"/>
          <a:stretch>
            <a:fillRect/>
          </a:stretch>
        </p:blipFill>
        <p:spPr bwMode="auto">
          <a:xfrm>
            <a:off x="4724400" y="1875859"/>
            <a:ext cx="1066800" cy="147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iiita\Desktop\ppt scrap\10.jpg"/>
          <p:cNvPicPr>
            <a:picLocks noChangeAspect="1" noChangeArrowheads="1"/>
          </p:cNvPicPr>
          <p:nvPr/>
        </p:nvPicPr>
        <p:blipFill>
          <a:blip r:embed="rId4"/>
          <a:srcRect l="3080" t="-1014" r="18659"/>
          <a:stretch>
            <a:fillRect/>
          </a:stretch>
        </p:blipFill>
        <p:spPr bwMode="auto">
          <a:xfrm>
            <a:off x="7531768" y="1811192"/>
            <a:ext cx="1155032" cy="151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4" descr="C:\Users\iiita\Desktop\ppt scrap\15.jpg"/>
          <p:cNvPicPr>
            <a:picLocks noChangeAspect="1" noChangeArrowheads="1"/>
          </p:cNvPicPr>
          <p:nvPr/>
        </p:nvPicPr>
        <p:blipFill>
          <a:blip r:embed="rId5"/>
          <a:srcRect l="11522" t="-1800" r="11957" b="6840"/>
          <a:stretch>
            <a:fillRect/>
          </a:stretch>
        </p:blipFill>
        <p:spPr bwMode="auto">
          <a:xfrm>
            <a:off x="5582653" y="1811192"/>
            <a:ext cx="1170722" cy="147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iiita\Desktop\ppt scrap\2.jpg"/>
          <p:cNvPicPr>
            <a:picLocks noChangeAspect="1" noChangeArrowheads="1"/>
          </p:cNvPicPr>
          <p:nvPr/>
        </p:nvPicPr>
        <p:blipFill>
          <a:blip r:embed="rId6"/>
          <a:srcRect l="22609" t="18333" r="21739" b="6667"/>
          <a:stretch>
            <a:fillRect/>
          </a:stretch>
        </p:blipFill>
        <p:spPr bwMode="auto">
          <a:xfrm>
            <a:off x="6665495" y="1740861"/>
            <a:ext cx="1155032" cy="1582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13" descr="C:\Users\iiita\Desktop\ppt scrap\13.jpg"/>
          <p:cNvPicPr>
            <a:picLocks noChangeAspect="1" noChangeArrowheads="1"/>
          </p:cNvPicPr>
          <p:nvPr/>
        </p:nvPicPr>
        <p:blipFill>
          <a:blip r:embed="rId7" cstate="print"/>
          <a:srcRect l="-677" r="-5420" b="6667"/>
          <a:stretch>
            <a:fillRect/>
          </a:stretch>
        </p:blipFill>
        <p:spPr bwMode="auto">
          <a:xfrm>
            <a:off x="457200" y="1670531"/>
            <a:ext cx="1299411" cy="1162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C:\Users\iiita\Desktop\ppt scrap\new.jpg"/>
          <p:cNvPicPr>
            <a:picLocks noChangeAspect="1" noChangeArrowheads="1"/>
          </p:cNvPicPr>
          <p:nvPr/>
        </p:nvPicPr>
        <p:blipFill>
          <a:blip r:embed="rId8" cstate="print"/>
          <a:srcRect l="12050" r="23685"/>
          <a:stretch>
            <a:fillRect/>
          </a:stretch>
        </p:blipFill>
        <p:spPr bwMode="auto">
          <a:xfrm>
            <a:off x="1612232" y="1600200"/>
            <a:ext cx="1227221" cy="182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2" descr="C:\Users\iiita\Desktop\ppt scrap\11.jpg"/>
          <p:cNvPicPr>
            <a:picLocks noChangeAspect="1" noChangeArrowheads="1"/>
          </p:cNvPicPr>
          <p:nvPr/>
        </p:nvPicPr>
        <p:blipFill>
          <a:blip r:embed="rId9" cstate="print"/>
          <a:srcRect t="16667" b="30000"/>
          <a:stretch>
            <a:fillRect/>
          </a:stretch>
        </p:blipFill>
        <p:spPr bwMode="auto">
          <a:xfrm>
            <a:off x="457200" y="2655158"/>
            <a:ext cx="1227221" cy="66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5" descr="C:\Users\iiita\Desktop\ppt scrap\16.jpg"/>
          <p:cNvPicPr>
            <a:picLocks noChangeAspect="1" noChangeArrowheads="1"/>
          </p:cNvPicPr>
          <p:nvPr/>
        </p:nvPicPr>
        <p:blipFill>
          <a:blip r:embed="rId10"/>
          <a:srcRect l="31304" t="6667" r="28696" b="5000"/>
          <a:stretch>
            <a:fillRect/>
          </a:stretch>
        </p:blipFill>
        <p:spPr bwMode="auto">
          <a:xfrm>
            <a:off x="4138863" y="1740861"/>
            <a:ext cx="721895" cy="162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 descr="C:\Users\iiita\Desktop\ppt scrap\7.jpg"/>
          <p:cNvPicPr>
            <a:picLocks noChangeAspect="1" noChangeArrowheads="1"/>
          </p:cNvPicPr>
          <p:nvPr/>
        </p:nvPicPr>
        <p:blipFill>
          <a:blip r:embed="rId11"/>
          <a:srcRect l="2558" t="26667" r="4348" b="3333"/>
          <a:stretch>
            <a:fillRect/>
          </a:stretch>
        </p:blipFill>
        <p:spPr bwMode="auto">
          <a:xfrm>
            <a:off x="2622884" y="1951853"/>
            <a:ext cx="1564105" cy="1195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Cons: RRT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676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Cons: Genetic Algorithm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676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Cons: Reactive Methods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676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1981200" y="1600200"/>
          <a:ext cx="5029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7" name="Picture 6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and Fuzzy</a:t>
            </a:r>
            <a:endParaRPr lang="en-US" dirty="0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7" name="Picture 6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7150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 (2010) Fusion of probabilistic A* algorithm and fuzzy inference system for robotic path planning.</a:t>
            </a:r>
            <a:r>
              <a:rPr lang="en-US" sz="1400" i="1" dirty="0" smtClean="0"/>
              <a:t> Artificial Intelligence Review</a:t>
            </a:r>
            <a:r>
              <a:rPr lang="en-US" sz="1400" dirty="0" smtClean="0"/>
              <a:t>, 33(4): 275-306.</a:t>
            </a:r>
          </a:p>
          <a:p>
            <a:endParaRPr lang="en-U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r="26699"/>
          <a:stretch>
            <a:fillRect/>
          </a:stretch>
        </p:blipFill>
        <p:spPr bwMode="auto">
          <a:xfrm>
            <a:off x="4648200" y="2799398"/>
            <a:ext cx="3657600" cy="28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42877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‘better’ Genetic Algorithm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 (2011) Robotic Path Planning using Evolutionary Momentum based Exploration</a:t>
            </a:r>
            <a:r>
              <a:rPr lang="en-US" sz="1400" i="1" dirty="0" smtClean="0"/>
              <a:t>. Journal of Experimental and Theoretical Artificial Intelligence</a:t>
            </a:r>
            <a:r>
              <a:rPr lang="en-US" sz="1400" dirty="0" smtClean="0"/>
              <a:t>, 23(4): 469-495.</a:t>
            </a:r>
          </a:p>
          <a:p>
            <a:endParaRPr lang="en-US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819650" cy="333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 9"/>
          <p:cNvGraphicFramePr/>
          <p:nvPr/>
        </p:nvGraphicFramePr>
        <p:xfrm>
          <a:off x="5334000" y="1371600"/>
          <a:ext cx="3352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 + Genetic Algorithm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 (2010) Dynamic Environment Robot Path Planning using Hierarchical Evolutionary Algorithms. </a:t>
            </a:r>
            <a:r>
              <a:rPr lang="en-US" sz="1400" i="1" dirty="0" smtClean="0"/>
              <a:t>Cybernetics and Systems</a:t>
            </a:r>
            <a:r>
              <a:rPr lang="en-US" sz="1400" dirty="0" smtClean="0"/>
              <a:t>, 41(6): 435-454.</a:t>
            </a:r>
            <a:r>
              <a:rPr lang="en-US" sz="1400" i="1" dirty="0" smtClean="0"/>
              <a:t> </a:t>
            </a:r>
            <a:endParaRPr lang="en-US" sz="1400" dirty="0" smtClean="0"/>
          </a:p>
          <a:p>
            <a:endParaRPr lang="en-US" sz="1200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9" name="Picture 8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874" b="4087"/>
          <a:stretch>
            <a:fillRect/>
          </a:stretch>
        </p:blipFill>
        <p:spPr bwMode="auto">
          <a:xfrm>
            <a:off x="457200" y="1219200"/>
            <a:ext cx="4038599" cy="339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40424"/>
            <a:ext cx="3810000" cy="36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58674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 (2011) Robotic path planning in static environment using hierarchical multi-neuron heuristic search and probability based fitness. </a:t>
            </a:r>
            <a:r>
              <a:rPr lang="en-US" sz="1400" i="1" dirty="0" err="1" smtClean="0"/>
              <a:t>Neurocomputing</a:t>
            </a:r>
            <a:r>
              <a:rPr lang="en-US" sz="1400" dirty="0" smtClean="0"/>
              <a:t>, 74(14-15): 2314-2335.</a:t>
            </a:r>
          </a:p>
          <a:p>
            <a:endParaRPr lang="en-US" sz="1400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9" name="Picture 8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4191000" cy="20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1828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Multi Resolution Graph Representation</a:t>
            </a:r>
            <a:endParaRPr lang="en-US" sz="24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95400"/>
            <a:ext cx="231849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58674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 (2011) Robotic path planning in static environment using hierarchical multi-neuron heuristic search and probability based fitness. </a:t>
            </a:r>
            <a:r>
              <a:rPr lang="en-US" sz="1400" i="1" dirty="0" err="1" smtClean="0"/>
              <a:t>Neurocomputing</a:t>
            </a:r>
            <a:r>
              <a:rPr lang="en-US" sz="1400" dirty="0" smtClean="0"/>
              <a:t>, 74(14-15): 2314-2335.</a:t>
            </a:r>
          </a:p>
          <a:p>
            <a:endParaRPr lang="en-US" sz="1400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9" name="Picture 8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67200" cy="450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444083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2-layered Dynamic Programming</a:t>
            </a:r>
            <a:endParaRPr lang="en-US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58674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400" dirty="0" smtClean="0"/>
              <a:t>R. Kala, A. </a:t>
            </a:r>
            <a:r>
              <a:rPr lang="en-IN" sz="1400" dirty="0" err="1" smtClean="0"/>
              <a:t>Shukla</a:t>
            </a:r>
            <a:r>
              <a:rPr lang="en-IN" sz="1400" dirty="0" smtClean="0"/>
              <a:t>, R. </a:t>
            </a:r>
            <a:r>
              <a:rPr lang="en-IN" sz="1400" dirty="0" err="1" smtClean="0"/>
              <a:t>Tiwari</a:t>
            </a:r>
            <a:r>
              <a:rPr lang="en-IN" sz="1400" dirty="0" smtClean="0"/>
              <a:t> (2012) Robot Path Planning using Dynamic Programming with Accelerating Nodes. </a:t>
            </a:r>
            <a:r>
              <a:rPr lang="en-IN" sz="1400" i="1" dirty="0" err="1" smtClean="0"/>
              <a:t>Paladyn</a:t>
            </a:r>
            <a:r>
              <a:rPr lang="en-IN" sz="1400" i="1" dirty="0" smtClean="0"/>
              <a:t> Journal of Behavioural Robotics</a:t>
            </a:r>
            <a:r>
              <a:rPr lang="en-IN" sz="1400" dirty="0" smtClean="0"/>
              <a:t>, 3(1): 23-34.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5353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in Mobile Robotics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828800"/>
            <a:ext cx="1981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0" y="1828800"/>
            <a:ext cx="1981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43600" y="18288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 Understanding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43600" y="30480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 Fusion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30480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building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4400" y="30480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14400" y="43434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429000" y="43434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943600" y="4343400"/>
            <a:ext cx="2209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Manipulation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5" idx="6"/>
            <a:endCxn id="6" idx="2"/>
          </p:cNvCxnSpPr>
          <p:nvPr/>
        </p:nvCxnSpPr>
        <p:spPr>
          <a:xfrm>
            <a:off x="2971800" y="2209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86400" y="2209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8" idx="0"/>
          </p:cNvCxnSpPr>
          <p:nvPr/>
        </p:nvCxnSpPr>
        <p:spPr>
          <a:xfrm rot="5400000">
            <a:off x="6819900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6"/>
          </p:cNvCxnSpPr>
          <p:nvPr/>
        </p:nvCxnSpPr>
        <p:spPr>
          <a:xfrm rot="10800000">
            <a:off x="5562600" y="3429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6"/>
          </p:cNvCxnSpPr>
          <p:nvPr/>
        </p:nvCxnSpPr>
        <p:spPr>
          <a:xfrm rot="10800000">
            <a:off x="3124200" y="3429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4"/>
            <a:endCxn id="11" idx="0"/>
          </p:cNvCxnSpPr>
          <p:nvPr/>
        </p:nvCxnSpPr>
        <p:spPr>
          <a:xfrm rot="5400000">
            <a:off x="1752600" y="4076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2"/>
          </p:cNvCxnSpPr>
          <p:nvPr/>
        </p:nvCxnSpPr>
        <p:spPr>
          <a:xfrm>
            <a:off x="3125788" y="4724400"/>
            <a:ext cx="3032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6"/>
            <a:endCxn id="13" idx="2"/>
          </p:cNvCxnSpPr>
          <p:nvPr/>
        </p:nvCxnSpPr>
        <p:spPr>
          <a:xfrm>
            <a:off x="5638800" y="4724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0" y="5791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Kala (2013) </a:t>
            </a:r>
            <a:r>
              <a:rPr lang="en-US" sz="1400" i="1" dirty="0" smtClean="0"/>
              <a:t>Intelligent Planning for Mobile </a:t>
            </a:r>
            <a:r>
              <a:rPr lang="en-US" sz="1400" i="1" dirty="0" err="1" smtClean="0"/>
              <a:t>Robotics:Algorithmic</a:t>
            </a:r>
            <a:r>
              <a:rPr lang="en-US" sz="1400" i="1" dirty="0" smtClean="0"/>
              <a:t> Approaches</a:t>
            </a:r>
            <a:r>
              <a:rPr lang="en-US" sz="1400" dirty="0" smtClean="0"/>
              <a:t>, IGI Global </a:t>
            </a:r>
            <a:r>
              <a:rPr lang="en-US" sz="1400" dirty="0" err="1" smtClean="0"/>
              <a:t>Publishers,Hershey</a:t>
            </a:r>
            <a:r>
              <a:rPr lang="en-US" sz="1400" dirty="0" smtClean="0"/>
              <a:t>, PA.</a:t>
            </a:r>
            <a:endParaRPr lang="en-US" sz="1400" dirty="0"/>
          </a:p>
        </p:txBody>
      </p:sp>
      <p:sp>
        <p:nvSpPr>
          <p:cNvPr id="4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4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4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43" name="Picture 42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+ GA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7912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 (2013) Multi-Robot Motion Planning using Hybrid MNHS and Genetic Algorithms. </a:t>
            </a:r>
            <a:r>
              <a:rPr lang="en-US" sz="1400" i="1" dirty="0" smtClean="0"/>
              <a:t>Applied Artificial Intelligence</a:t>
            </a:r>
            <a:r>
              <a:rPr lang="en-US" sz="1400" dirty="0" smtClean="0"/>
              <a:t>, 27(3): 170-198.</a:t>
            </a:r>
          </a:p>
          <a:p>
            <a:endParaRPr lang="en-US" sz="1400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4648200" cy="45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Rapidly-exploring Random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57912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 (2013) Rapidly-exploring Random Graphs: Motion Planning of Multiple Mobile Robots. </a:t>
            </a:r>
            <a:r>
              <a:rPr lang="en-US" sz="1400" i="1" dirty="0" smtClean="0"/>
              <a:t>Advanced Robotics</a:t>
            </a:r>
            <a:r>
              <a:rPr lang="en-US" sz="1400" dirty="0" smtClean="0"/>
              <a:t>, 27(14): 1113-1122.</a:t>
            </a:r>
          </a:p>
          <a:p>
            <a:endParaRPr lang="en-US" sz="1400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200" y="1327355"/>
            <a:ext cx="4257675" cy="42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using Local Optimization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R. Kala (2014) Coordination in Navigation of Multiple Mobile Robots. </a:t>
            </a:r>
            <a:r>
              <a:rPr lang="en-US" i="1" dirty="0" smtClean="0"/>
              <a:t>Cybernetics and Systems</a:t>
            </a:r>
            <a:r>
              <a:rPr lang="en-US" dirty="0" smtClean="0"/>
              <a:t>, 45(1): 1-24.</a:t>
            </a:r>
          </a:p>
          <a:p>
            <a:endParaRPr lang="en-US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4600" y="1905000"/>
            <a:ext cx="46482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2590800"/>
            <a:ext cx="12954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21166" y="2106058"/>
            <a:ext cx="4208444" cy="3027802"/>
          </a:xfrm>
          <a:custGeom>
            <a:avLst/>
            <a:gdLst>
              <a:gd name="connsiteX0" fmla="*/ 0 w 4208444"/>
              <a:gd name="connsiteY0" fmla="*/ 3027802 h 3027802"/>
              <a:gd name="connsiteX1" fmla="*/ 980501 w 4208444"/>
              <a:gd name="connsiteY1" fmla="*/ 2421875 h 3027802"/>
              <a:gd name="connsiteX2" fmla="*/ 782198 w 4208444"/>
              <a:gd name="connsiteY2" fmla="*/ 1143918 h 3027802"/>
              <a:gd name="connsiteX3" fmla="*/ 738130 w 4208444"/>
              <a:gd name="connsiteY3" fmla="*/ 174434 h 3027802"/>
              <a:gd name="connsiteX4" fmla="*/ 2302526 w 4208444"/>
              <a:gd name="connsiteY4" fmla="*/ 97315 h 3027802"/>
              <a:gd name="connsiteX5" fmla="*/ 4208444 w 4208444"/>
              <a:gd name="connsiteY5" fmla="*/ 20197 h 302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8444" h="3027802">
                <a:moveTo>
                  <a:pt x="0" y="3027802"/>
                </a:moveTo>
                <a:cubicBezTo>
                  <a:pt x="425067" y="2881829"/>
                  <a:pt x="850135" y="2735856"/>
                  <a:pt x="980501" y="2421875"/>
                </a:cubicBezTo>
                <a:cubicBezTo>
                  <a:pt x="1110867" y="2107894"/>
                  <a:pt x="822593" y="1518491"/>
                  <a:pt x="782198" y="1143918"/>
                </a:cubicBezTo>
                <a:cubicBezTo>
                  <a:pt x="741803" y="769345"/>
                  <a:pt x="484742" y="348868"/>
                  <a:pt x="738130" y="174434"/>
                </a:cubicBezTo>
                <a:cubicBezTo>
                  <a:pt x="991518" y="0"/>
                  <a:pt x="2302526" y="97315"/>
                  <a:pt x="2302526" y="97315"/>
                </a:cubicBezTo>
                <a:lnTo>
                  <a:pt x="4208444" y="20197"/>
                </a:ln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577947" y="1961002"/>
            <a:ext cx="4439798" cy="3183875"/>
          </a:xfrm>
          <a:custGeom>
            <a:avLst/>
            <a:gdLst>
              <a:gd name="connsiteX0" fmla="*/ 0 w 4439798"/>
              <a:gd name="connsiteY0" fmla="*/ 0 h 3183875"/>
              <a:gd name="connsiteX1" fmla="*/ 627961 w 4439798"/>
              <a:gd name="connsiteY1" fmla="*/ 1333041 h 3183875"/>
              <a:gd name="connsiteX2" fmla="*/ 793214 w 4439798"/>
              <a:gd name="connsiteY2" fmla="*/ 2192357 h 3183875"/>
              <a:gd name="connsiteX3" fmla="*/ 4439798 w 4439798"/>
              <a:gd name="connsiteY3" fmla="*/ 3183875 h 318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9798" h="3183875">
                <a:moveTo>
                  <a:pt x="0" y="0"/>
                </a:moveTo>
                <a:cubicBezTo>
                  <a:pt x="247879" y="483824"/>
                  <a:pt x="495759" y="967648"/>
                  <a:pt x="627961" y="1333041"/>
                </a:cubicBezTo>
                <a:cubicBezTo>
                  <a:pt x="760163" y="1698434"/>
                  <a:pt x="157908" y="1883885"/>
                  <a:pt x="793214" y="2192357"/>
                </a:cubicBezTo>
                <a:cubicBezTo>
                  <a:pt x="1428520" y="2500829"/>
                  <a:pt x="2934159" y="2842352"/>
                  <a:pt x="4439798" y="3183875"/>
                </a:cubicBez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using Local Optimization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R. Kala (2014) Coordination in Navigation of Multiple Mobile Robots. </a:t>
            </a:r>
            <a:r>
              <a:rPr lang="en-US" i="1" dirty="0" smtClean="0"/>
              <a:t>Cybernetics and Systems</a:t>
            </a:r>
            <a:r>
              <a:rPr lang="en-US" dirty="0" smtClean="0"/>
              <a:t>, 45(1): 1-24.</a:t>
            </a:r>
          </a:p>
          <a:p>
            <a:endParaRPr lang="en-US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1"/>
            <a:ext cx="4414838" cy="4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using A* + Fuzzy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814536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R. Kala (2014) Navigating Multiple Mobile Robots without Direct Communication. </a:t>
            </a:r>
            <a:r>
              <a:rPr lang="en-US" sz="1400" i="1" dirty="0" smtClean="0"/>
              <a:t>International Journal of Intelligent Systems, </a:t>
            </a:r>
            <a:r>
              <a:rPr lang="en-US" sz="1400" dirty="0" smtClean="0"/>
              <a:t>DOI: 10.1002/int.21662</a:t>
            </a:r>
            <a:r>
              <a:rPr lang="en-US" sz="1400" i="1" dirty="0" smtClean="0"/>
              <a:t> </a:t>
            </a:r>
            <a:r>
              <a:rPr lang="en-US" sz="1400" dirty="0" smtClean="0"/>
              <a:t>[Accepted, In Press].</a:t>
            </a:r>
          </a:p>
          <a:p>
            <a:endParaRPr lang="en-US" sz="1400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9" name="Picture 8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17" y="1371600"/>
            <a:ext cx="4262438" cy="423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743200"/>
            <a:ext cx="3578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Complex Mobile Navigation and Manipulation</a:t>
            </a:r>
            <a:endParaRPr lang="en-US" dirty="0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11" name="Picture 10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09360"/>
            <a:ext cx="2286000" cy="47244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  <a:p>
            <a:pPr algn="r"/>
            <a:r>
              <a:rPr lang="en-US" dirty="0" smtClean="0"/>
              <a:t>gcnandi.co.nr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14478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3123406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Abstration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829594" y="3504406"/>
            <a:ext cx="28948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5791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Tiwari</a:t>
            </a:r>
            <a:r>
              <a:rPr lang="en-US" sz="1400" dirty="0" smtClean="0"/>
              <a:t>, A. </a:t>
            </a:r>
            <a:r>
              <a:rPr lang="en-US" sz="1400" dirty="0" err="1" smtClean="0"/>
              <a:t>Shukla</a:t>
            </a:r>
            <a:r>
              <a:rPr lang="en-US" sz="1400" dirty="0" smtClean="0"/>
              <a:t>, R. Kala (2013) </a:t>
            </a:r>
            <a:r>
              <a:rPr lang="en-US" sz="1400" i="1" dirty="0" smtClean="0"/>
              <a:t>Intelligent Planning for Mobile </a:t>
            </a:r>
            <a:r>
              <a:rPr lang="en-US" sz="1400" i="1" dirty="0" err="1" smtClean="0"/>
              <a:t>Robotics:Algorithmic</a:t>
            </a:r>
            <a:r>
              <a:rPr lang="en-US" sz="1400" i="1" dirty="0" smtClean="0"/>
              <a:t> Approaches</a:t>
            </a:r>
            <a:r>
              <a:rPr lang="en-US" sz="1400" dirty="0" smtClean="0"/>
              <a:t>, IGI Global </a:t>
            </a:r>
            <a:r>
              <a:rPr lang="en-US" sz="1400" dirty="0" err="1" smtClean="0"/>
              <a:t>Publishers,Hershey</a:t>
            </a:r>
            <a:r>
              <a:rPr lang="en-US" sz="1400" dirty="0" smtClean="0"/>
              <a:t>, PA.</a:t>
            </a:r>
            <a:endParaRPr lang="en-US" sz="1400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14" name="Picture 13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7" name="Picture 6" descr="http://iiita.ac.in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  <p:sp>
        <p:nvSpPr>
          <p:cNvPr id="89" name="Rectangle 88"/>
          <p:cNvSpPr/>
          <p:nvPr/>
        </p:nvSpPr>
        <p:spPr>
          <a:xfrm>
            <a:off x="2209800" y="1600200"/>
            <a:ext cx="426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971800" y="2133600"/>
            <a:ext cx="914400" cy="76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886200" y="3124200"/>
            <a:ext cx="914400" cy="76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029200" y="3886200"/>
            <a:ext cx="914400" cy="76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2617424" y="2025267"/>
            <a:ext cx="3338111" cy="2776251"/>
          </a:xfrm>
          <a:custGeom>
            <a:avLst/>
            <a:gdLst>
              <a:gd name="connsiteX0" fmla="*/ 0 w 3338111"/>
              <a:gd name="connsiteY0" fmla="*/ 2776251 h 2776251"/>
              <a:gd name="connsiteX1" fmla="*/ 1024569 w 3338111"/>
              <a:gd name="connsiteY1" fmla="*/ 2622015 h 2776251"/>
              <a:gd name="connsiteX2" fmla="*/ 2082188 w 3338111"/>
              <a:gd name="connsiteY2" fmla="*/ 2599981 h 2776251"/>
              <a:gd name="connsiteX3" fmla="*/ 2357610 w 3338111"/>
              <a:gd name="connsiteY3" fmla="*/ 1564396 h 2776251"/>
              <a:gd name="connsiteX4" fmla="*/ 2423711 w 3338111"/>
              <a:gd name="connsiteY4" fmla="*/ 771181 h 2776251"/>
              <a:gd name="connsiteX5" fmla="*/ 3338111 w 3338111"/>
              <a:gd name="connsiteY5" fmla="*/ 0 h 277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8111" h="2776251">
                <a:moveTo>
                  <a:pt x="0" y="2776251"/>
                </a:moveTo>
                <a:cubicBezTo>
                  <a:pt x="338769" y="2713822"/>
                  <a:pt x="677538" y="2651393"/>
                  <a:pt x="1024569" y="2622015"/>
                </a:cubicBezTo>
                <a:cubicBezTo>
                  <a:pt x="1371600" y="2592637"/>
                  <a:pt x="1860015" y="2776251"/>
                  <a:pt x="2082188" y="2599981"/>
                </a:cubicBezTo>
                <a:cubicBezTo>
                  <a:pt x="2304361" y="2423711"/>
                  <a:pt x="2300690" y="1869196"/>
                  <a:pt x="2357610" y="1564396"/>
                </a:cubicBezTo>
                <a:cubicBezTo>
                  <a:pt x="2414530" y="1259596"/>
                  <a:pt x="2260294" y="1031914"/>
                  <a:pt x="2423711" y="771181"/>
                </a:cubicBezTo>
                <a:cubicBezTo>
                  <a:pt x="2587128" y="510448"/>
                  <a:pt x="2962619" y="255224"/>
                  <a:pt x="3338111" y="0"/>
                </a:cubicBezTo>
              </a:path>
            </a:pathLst>
          </a:cu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86000" y="4800600"/>
            <a:ext cx="6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67400" y="1828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524000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Issues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5240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8" name="Picture 7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Algorithms 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6002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88131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57651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9" name="Picture 8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57651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Graph search based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1676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943600"/>
            <a:ext cx="786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Can be controlled with a different modeling. Not implemented in the codes given</a:t>
            </a:r>
            <a:endParaRPr lang="en-US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9" name="Picture 8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Cons: PRM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4263953"/>
              </p:ext>
            </p:extLst>
          </p:nvPr>
        </p:nvGraphicFramePr>
        <p:xfrm>
          <a:off x="914400" y="16764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67749"/>
            <a:ext cx="2286000" cy="381000"/>
          </a:xfr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err="1" smtClean="0"/>
              <a:t>rkala.in</a:t>
            </a:r>
            <a:endParaRPr lang="en-US" dirty="0" smtClean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806952" cy="365760"/>
          </a:xfrm>
        </p:spPr>
        <p:txBody>
          <a:bodyPr/>
          <a:lstStyle/>
          <a:p>
            <a:pPr algn="ctr"/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12192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IIIT Allahabad</a:t>
            </a:r>
            <a:endParaRPr lang="en-US" dirty="0"/>
          </a:p>
        </p:txBody>
      </p:sp>
      <p:pic>
        <p:nvPicPr>
          <p:cNvPr id="10" name="Picture 9" descr="http://iiita.ac.in/images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589" y="6324600"/>
            <a:ext cx="368011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861</TotalTime>
  <Words>899</Words>
  <Application>Microsoft Office PowerPoint</Application>
  <PresentationFormat>On-screen Show (4:3)</PresentationFormat>
  <Paragraphs>244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Robot Motion Planning:  Approaches and Research Issues</vt:lpstr>
      <vt:lpstr>Problem Solving in Mobile Robotics</vt:lpstr>
      <vt:lpstr>Planning</vt:lpstr>
      <vt:lpstr>Problem Definition</vt:lpstr>
      <vt:lpstr>Objective</vt:lpstr>
      <vt:lpstr>Research Issues</vt:lpstr>
      <vt:lpstr>Base Algorithms </vt:lpstr>
      <vt:lpstr>Pros and Cons: Graph search based</vt:lpstr>
      <vt:lpstr>Pros and Cons: PRM</vt:lpstr>
      <vt:lpstr>Pros and Cons: RRT</vt:lpstr>
      <vt:lpstr>Pros and Cons: Genetic Algorithm</vt:lpstr>
      <vt:lpstr>Pros and Cons: Reactive Methods</vt:lpstr>
      <vt:lpstr>PowerPoint Presentation</vt:lpstr>
      <vt:lpstr>A* and Fuzzy</vt:lpstr>
      <vt:lpstr>A ‘better’ Genetic Algorithm </vt:lpstr>
      <vt:lpstr>Genetic Algorithm + Genetic Algorithm </vt:lpstr>
      <vt:lpstr>Hierarchical A*</vt:lpstr>
      <vt:lpstr>Hierarchical A*</vt:lpstr>
      <vt:lpstr>2-layered Dynamic Programming</vt:lpstr>
      <vt:lpstr>PowerPoint Presentation</vt:lpstr>
      <vt:lpstr>A* + GA</vt:lpstr>
      <vt:lpstr>Rapidly-exploring Random Graphs</vt:lpstr>
      <vt:lpstr>Coordination using Local Optimization</vt:lpstr>
      <vt:lpstr>Coordination using Local Optimization</vt:lpstr>
      <vt:lpstr>Coordination using A* + Fuzzy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iiita</dc:creator>
  <cp:lastModifiedBy>kala</cp:lastModifiedBy>
  <cp:revision>697</cp:revision>
  <dcterms:created xsi:type="dcterms:W3CDTF">2014-05-16T07:46:54Z</dcterms:created>
  <dcterms:modified xsi:type="dcterms:W3CDTF">2014-06-15T15:08:12Z</dcterms:modified>
</cp:coreProperties>
</file>