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8" r:id="rId3"/>
    <p:sldId id="270" r:id="rId4"/>
    <p:sldId id="271" r:id="rId5"/>
    <p:sldId id="27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68" r:id="rId23"/>
  </p:sldIdLst>
  <p:sldSz cx="9144000" cy="6858000" type="screen4x3"/>
  <p:notesSz cx="6718300" cy="98679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Rdg Vesta" charset="0"/>
      <p:regular r:id="rId30"/>
      <p:bold r:id="rId31"/>
      <p:italic r:id="rId32"/>
      <p:boldItalic r:id="rId3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D799A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>
        <p:scale>
          <a:sx n="70" d="100"/>
          <a:sy n="70" d="100"/>
        </p:scale>
        <p:origin x="-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CB71C-F1B9-410F-8FA0-CFAF5EAEDE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E9C3F-9D0C-47F8-A7B3-5B841FCF955B}">
      <dgm:prSet phldrT="[Text]"/>
      <dgm:spPr/>
      <dgm:t>
        <a:bodyPr/>
        <a:lstStyle/>
        <a:p>
          <a:r>
            <a:rPr lang="en-GB" dirty="0" smtClean="0"/>
            <a:t>Thesis</a:t>
          </a:r>
          <a:endParaRPr lang="en-GB" dirty="0"/>
        </a:p>
      </dgm:t>
    </dgm:pt>
    <dgm:pt modelId="{E47E4FEC-C331-4221-92AE-570029C8A3B2}" type="parTrans" cxnId="{3F54FCB5-84BF-4BCB-9C42-31C445FE94C3}">
      <dgm:prSet/>
      <dgm:spPr/>
      <dgm:t>
        <a:bodyPr/>
        <a:lstStyle/>
        <a:p>
          <a:endParaRPr lang="en-GB"/>
        </a:p>
      </dgm:t>
    </dgm:pt>
    <dgm:pt modelId="{A6914868-548E-4962-A4F2-183A86B289F5}" type="sibTrans" cxnId="{3F54FCB5-84BF-4BCB-9C42-31C445FE94C3}">
      <dgm:prSet/>
      <dgm:spPr/>
      <dgm:t>
        <a:bodyPr/>
        <a:lstStyle/>
        <a:p>
          <a:endParaRPr lang="en-GB"/>
        </a:p>
      </dgm:t>
    </dgm:pt>
    <dgm:pt modelId="{5A84B601-126F-4950-B834-6AED5A8B2E1B}">
      <dgm:prSet phldrT="[Text]"/>
      <dgm:spPr/>
      <dgm:t>
        <a:bodyPr/>
        <a:lstStyle/>
        <a:p>
          <a:r>
            <a:rPr lang="en-GB" dirty="0" smtClean="0"/>
            <a:t>Trajectory Generation</a:t>
          </a:r>
          <a:endParaRPr lang="en-GB" dirty="0"/>
        </a:p>
      </dgm:t>
    </dgm:pt>
    <dgm:pt modelId="{0A355943-3C57-42DE-A736-350274559CFA}" type="parTrans" cxnId="{32F507FC-66BD-44FD-BF8C-6861FBCA45F4}">
      <dgm:prSet/>
      <dgm:spPr/>
      <dgm:t>
        <a:bodyPr/>
        <a:lstStyle/>
        <a:p>
          <a:endParaRPr lang="en-GB"/>
        </a:p>
      </dgm:t>
    </dgm:pt>
    <dgm:pt modelId="{7D028524-8874-43F1-94EF-68A81DAD623F}" type="sibTrans" cxnId="{32F507FC-66BD-44FD-BF8C-6861FBCA45F4}">
      <dgm:prSet/>
      <dgm:spPr/>
      <dgm:t>
        <a:bodyPr/>
        <a:lstStyle/>
        <a:p>
          <a:endParaRPr lang="en-GB"/>
        </a:p>
      </dgm:t>
    </dgm:pt>
    <dgm:pt modelId="{AC476FBA-FA29-4B66-B6BD-5751191356B2}">
      <dgm:prSet phldrT="[Text]"/>
      <dgm:spPr/>
      <dgm:t>
        <a:bodyPr/>
        <a:lstStyle/>
        <a:p>
          <a:r>
            <a:rPr lang="en-GB" dirty="0" smtClean="0"/>
            <a:t>Intelligent Management of the Transportation System</a:t>
          </a:r>
          <a:endParaRPr lang="en-GB" dirty="0"/>
        </a:p>
      </dgm:t>
    </dgm:pt>
    <dgm:pt modelId="{46746C66-A9C0-4655-9159-465F41F2C379}" type="parTrans" cxnId="{A6437132-CF98-4964-A797-F3E727C1BC6B}">
      <dgm:prSet/>
      <dgm:spPr/>
      <dgm:t>
        <a:bodyPr/>
        <a:lstStyle/>
        <a:p>
          <a:endParaRPr lang="en-GB"/>
        </a:p>
      </dgm:t>
    </dgm:pt>
    <dgm:pt modelId="{8117AD3B-C435-4171-9A97-88B2DA010F03}" type="sibTrans" cxnId="{A6437132-CF98-4964-A797-F3E727C1BC6B}">
      <dgm:prSet/>
      <dgm:spPr/>
      <dgm:t>
        <a:bodyPr/>
        <a:lstStyle/>
        <a:p>
          <a:endParaRPr lang="en-GB"/>
        </a:p>
      </dgm:t>
    </dgm:pt>
    <dgm:pt modelId="{D2AB93A4-EC91-4499-B41D-3C3E07C9C2EF}" type="pres">
      <dgm:prSet presAssocID="{1C0CB71C-F1B9-410F-8FA0-CFAF5EAEDE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E9589D5-798C-4410-9E50-4D3CDB297982}" type="pres">
      <dgm:prSet presAssocID="{FE7E9C3F-9D0C-47F8-A7B3-5B841FCF955B}" presName="hierRoot1" presStyleCnt="0"/>
      <dgm:spPr/>
    </dgm:pt>
    <dgm:pt modelId="{DE7C9A43-4BFD-4D2D-961C-CCB556A49192}" type="pres">
      <dgm:prSet presAssocID="{FE7E9C3F-9D0C-47F8-A7B3-5B841FCF955B}" presName="composite" presStyleCnt="0"/>
      <dgm:spPr/>
    </dgm:pt>
    <dgm:pt modelId="{1D02D9A1-BB67-4510-8AED-5C98567185CB}" type="pres">
      <dgm:prSet presAssocID="{FE7E9C3F-9D0C-47F8-A7B3-5B841FCF955B}" presName="background" presStyleLbl="node0" presStyleIdx="0" presStyleCnt="1"/>
      <dgm:spPr/>
    </dgm:pt>
    <dgm:pt modelId="{AF0BAA19-3055-4EEE-9481-A3051EFDFAC1}" type="pres">
      <dgm:prSet presAssocID="{FE7E9C3F-9D0C-47F8-A7B3-5B841FCF955B}" presName="text" presStyleLbl="fgAcc0" presStyleIdx="0" presStyleCnt="1" custScaleY="493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05CEA0-C639-4940-8DB8-9E69C4B9B7BF}" type="pres">
      <dgm:prSet presAssocID="{FE7E9C3F-9D0C-47F8-A7B3-5B841FCF955B}" presName="hierChild2" presStyleCnt="0"/>
      <dgm:spPr/>
    </dgm:pt>
    <dgm:pt modelId="{F1FA656E-344A-4E8D-8C97-C5B24FEBF974}" type="pres">
      <dgm:prSet presAssocID="{0A355943-3C57-42DE-A736-350274559CFA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0648FB4-67DA-4C37-8493-6ECFC7D6F620}" type="pres">
      <dgm:prSet presAssocID="{5A84B601-126F-4950-B834-6AED5A8B2E1B}" presName="hierRoot2" presStyleCnt="0"/>
      <dgm:spPr/>
    </dgm:pt>
    <dgm:pt modelId="{75BC4499-E032-4E63-8F61-D3B6AD5FF300}" type="pres">
      <dgm:prSet presAssocID="{5A84B601-126F-4950-B834-6AED5A8B2E1B}" presName="composite2" presStyleCnt="0"/>
      <dgm:spPr/>
    </dgm:pt>
    <dgm:pt modelId="{3DF54289-1D93-42E6-AD39-ABB8D19FA9D1}" type="pres">
      <dgm:prSet presAssocID="{5A84B601-126F-4950-B834-6AED5A8B2E1B}" presName="background2" presStyleLbl="node2" presStyleIdx="0" presStyleCnt="2"/>
      <dgm:spPr/>
    </dgm:pt>
    <dgm:pt modelId="{0E45997E-E7BC-4D3F-B473-C93647FAED98}" type="pres">
      <dgm:prSet presAssocID="{5A84B601-126F-4950-B834-6AED5A8B2E1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C836C0-3101-472F-9F8F-AAA0CFD33505}" type="pres">
      <dgm:prSet presAssocID="{5A84B601-126F-4950-B834-6AED5A8B2E1B}" presName="hierChild3" presStyleCnt="0"/>
      <dgm:spPr/>
    </dgm:pt>
    <dgm:pt modelId="{5D2FC3A3-7C1B-4EFE-BE50-42DC9C3B3E0B}" type="pres">
      <dgm:prSet presAssocID="{46746C66-A9C0-4655-9159-465F41F2C379}" presName="Name10" presStyleLbl="parChTrans1D2" presStyleIdx="1" presStyleCnt="2"/>
      <dgm:spPr/>
      <dgm:t>
        <a:bodyPr/>
        <a:lstStyle/>
        <a:p>
          <a:endParaRPr lang="en-GB"/>
        </a:p>
      </dgm:t>
    </dgm:pt>
    <dgm:pt modelId="{19B1574D-4FEE-463C-B708-8DB86D6F5780}" type="pres">
      <dgm:prSet presAssocID="{AC476FBA-FA29-4B66-B6BD-5751191356B2}" presName="hierRoot2" presStyleCnt="0"/>
      <dgm:spPr/>
    </dgm:pt>
    <dgm:pt modelId="{B3D55108-3E86-42CB-84CB-32DB6F2F1340}" type="pres">
      <dgm:prSet presAssocID="{AC476FBA-FA29-4B66-B6BD-5751191356B2}" presName="composite2" presStyleCnt="0"/>
      <dgm:spPr/>
    </dgm:pt>
    <dgm:pt modelId="{8E5D32A3-C8ED-4E3D-BBD7-4704602BE581}" type="pres">
      <dgm:prSet presAssocID="{AC476FBA-FA29-4B66-B6BD-5751191356B2}" presName="background2" presStyleLbl="node2" presStyleIdx="1" presStyleCnt="2"/>
      <dgm:spPr/>
    </dgm:pt>
    <dgm:pt modelId="{7F8ED712-A848-4E39-8303-C3B07BCAA4E7}" type="pres">
      <dgm:prSet presAssocID="{AC476FBA-FA29-4B66-B6BD-5751191356B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2C3164-0A17-4AE0-ADBE-E31772C2684B}" type="pres">
      <dgm:prSet presAssocID="{AC476FBA-FA29-4B66-B6BD-5751191356B2}" presName="hierChild3" presStyleCnt="0"/>
      <dgm:spPr/>
    </dgm:pt>
  </dgm:ptLst>
  <dgm:cxnLst>
    <dgm:cxn modelId="{32F507FC-66BD-44FD-BF8C-6861FBCA45F4}" srcId="{FE7E9C3F-9D0C-47F8-A7B3-5B841FCF955B}" destId="{5A84B601-126F-4950-B834-6AED5A8B2E1B}" srcOrd="0" destOrd="0" parTransId="{0A355943-3C57-42DE-A736-350274559CFA}" sibTransId="{7D028524-8874-43F1-94EF-68A81DAD623F}"/>
    <dgm:cxn modelId="{A6437132-CF98-4964-A797-F3E727C1BC6B}" srcId="{FE7E9C3F-9D0C-47F8-A7B3-5B841FCF955B}" destId="{AC476FBA-FA29-4B66-B6BD-5751191356B2}" srcOrd="1" destOrd="0" parTransId="{46746C66-A9C0-4655-9159-465F41F2C379}" sibTransId="{8117AD3B-C435-4171-9A97-88B2DA010F03}"/>
    <dgm:cxn modelId="{9915CF17-56D4-4356-A615-369FA6B8B066}" type="presOf" srcId="{1C0CB71C-F1B9-410F-8FA0-CFAF5EAEDED7}" destId="{D2AB93A4-EC91-4499-B41D-3C3E07C9C2EF}" srcOrd="0" destOrd="0" presId="urn:microsoft.com/office/officeart/2005/8/layout/hierarchy1"/>
    <dgm:cxn modelId="{FB536A66-C721-4D05-A748-CD9DF466F752}" type="presOf" srcId="{0A355943-3C57-42DE-A736-350274559CFA}" destId="{F1FA656E-344A-4E8D-8C97-C5B24FEBF974}" srcOrd="0" destOrd="0" presId="urn:microsoft.com/office/officeart/2005/8/layout/hierarchy1"/>
    <dgm:cxn modelId="{3F54FCB5-84BF-4BCB-9C42-31C445FE94C3}" srcId="{1C0CB71C-F1B9-410F-8FA0-CFAF5EAEDED7}" destId="{FE7E9C3F-9D0C-47F8-A7B3-5B841FCF955B}" srcOrd="0" destOrd="0" parTransId="{E47E4FEC-C331-4221-92AE-570029C8A3B2}" sibTransId="{A6914868-548E-4962-A4F2-183A86B289F5}"/>
    <dgm:cxn modelId="{8861710A-9E5A-4628-A7D9-39CB729F7DF2}" type="presOf" srcId="{46746C66-A9C0-4655-9159-465F41F2C379}" destId="{5D2FC3A3-7C1B-4EFE-BE50-42DC9C3B3E0B}" srcOrd="0" destOrd="0" presId="urn:microsoft.com/office/officeart/2005/8/layout/hierarchy1"/>
    <dgm:cxn modelId="{22BE242C-8A44-41EB-B5B0-6660CB8460E9}" type="presOf" srcId="{5A84B601-126F-4950-B834-6AED5A8B2E1B}" destId="{0E45997E-E7BC-4D3F-B473-C93647FAED98}" srcOrd="0" destOrd="0" presId="urn:microsoft.com/office/officeart/2005/8/layout/hierarchy1"/>
    <dgm:cxn modelId="{39452574-16BE-4BCC-9692-819DAEF72FBD}" type="presOf" srcId="{FE7E9C3F-9D0C-47F8-A7B3-5B841FCF955B}" destId="{AF0BAA19-3055-4EEE-9481-A3051EFDFAC1}" srcOrd="0" destOrd="0" presId="urn:microsoft.com/office/officeart/2005/8/layout/hierarchy1"/>
    <dgm:cxn modelId="{E7671159-2FAB-4EC2-B32A-B57F5902E89A}" type="presOf" srcId="{AC476FBA-FA29-4B66-B6BD-5751191356B2}" destId="{7F8ED712-A848-4E39-8303-C3B07BCAA4E7}" srcOrd="0" destOrd="0" presId="urn:microsoft.com/office/officeart/2005/8/layout/hierarchy1"/>
    <dgm:cxn modelId="{EB3FE0CA-E55C-4760-8ED8-B6F84375045A}" type="presParOf" srcId="{D2AB93A4-EC91-4499-B41D-3C3E07C9C2EF}" destId="{2E9589D5-798C-4410-9E50-4D3CDB297982}" srcOrd="0" destOrd="0" presId="urn:microsoft.com/office/officeart/2005/8/layout/hierarchy1"/>
    <dgm:cxn modelId="{EDC2A911-A8BE-49EE-BF0A-9C3CFDFCDAF4}" type="presParOf" srcId="{2E9589D5-798C-4410-9E50-4D3CDB297982}" destId="{DE7C9A43-4BFD-4D2D-961C-CCB556A49192}" srcOrd="0" destOrd="0" presId="urn:microsoft.com/office/officeart/2005/8/layout/hierarchy1"/>
    <dgm:cxn modelId="{1479D046-B448-47CD-BDC3-B187951818D0}" type="presParOf" srcId="{DE7C9A43-4BFD-4D2D-961C-CCB556A49192}" destId="{1D02D9A1-BB67-4510-8AED-5C98567185CB}" srcOrd="0" destOrd="0" presId="urn:microsoft.com/office/officeart/2005/8/layout/hierarchy1"/>
    <dgm:cxn modelId="{ED04F8E1-010C-4AD5-8E46-E511AEC189DD}" type="presParOf" srcId="{DE7C9A43-4BFD-4D2D-961C-CCB556A49192}" destId="{AF0BAA19-3055-4EEE-9481-A3051EFDFAC1}" srcOrd="1" destOrd="0" presId="urn:microsoft.com/office/officeart/2005/8/layout/hierarchy1"/>
    <dgm:cxn modelId="{4459DE6F-E5A6-482D-8723-7B66F09FFA6D}" type="presParOf" srcId="{2E9589D5-798C-4410-9E50-4D3CDB297982}" destId="{6405CEA0-C639-4940-8DB8-9E69C4B9B7BF}" srcOrd="1" destOrd="0" presId="urn:microsoft.com/office/officeart/2005/8/layout/hierarchy1"/>
    <dgm:cxn modelId="{CC46538A-A6E0-48B6-A802-C6E611BC2291}" type="presParOf" srcId="{6405CEA0-C639-4940-8DB8-9E69C4B9B7BF}" destId="{F1FA656E-344A-4E8D-8C97-C5B24FEBF974}" srcOrd="0" destOrd="0" presId="urn:microsoft.com/office/officeart/2005/8/layout/hierarchy1"/>
    <dgm:cxn modelId="{10B8BE27-1DB9-4442-937C-4B9A8047FBD3}" type="presParOf" srcId="{6405CEA0-C639-4940-8DB8-9E69C4B9B7BF}" destId="{D0648FB4-67DA-4C37-8493-6ECFC7D6F620}" srcOrd="1" destOrd="0" presId="urn:microsoft.com/office/officeart/2005/8/layout/hierarchy1"/>
    <dgm:cxn modelId="{FC731152-CEAA-4607-8B7A-1DBF155C9A6F}" type="presParOf" srcId="{D0648FB4-67DA-4C37-8493-6ECFC7D6F620}" destId="{75BC4499-E032-4E63-8F61-D3B6AD5FF300}" srcOrd="0" destOrd="0" presId="urn:microsoft.com/office/officeart/2005/8/layout/hierarchy1"/>
    <dgm:cxn modelId="{346F4DB5-E1F3-4D90-BF11-BC049D1C945B}" type="presParOf" srcId="{75BC4499-E032-4E63-8F61-D3B6AD5FF300}" destId="{3DF54289-1D93-42E6-AD39-ABB8D19FA9D1}" srcOrd="0" destOrd="0" presId="urn:microsoft.com/office/officeart/2005/8/layout/hierarchy1"/>
    <dgm:cxn modelId="{EE0B573A-6B5E-40F1-B679-1774E2676EC3}" type="presParOf" srcId="{75BC4499-E032-4E63-8F61-D3B6AD5FF300}" destId="{0E45997E-E7BC-4D3F-B473-C93647FAED98}" srcOrd="1" destOrd="0" presId="urn:microsoft.com/office/officeart/2005/8/layout/hierarchy1"/>
    <dgm:cxn modelId="{20CDDC37-3BEA-48E4-B270-46A8D18225B2}" type="presParOf" srcId="{D0648FB4-67DA-4C37-8493-6ECFC7D6F620}" destId="{92C836C0-3101-472F-9F8F-AAA0CFD33505}" srcOrd="1" destOrd="0" presId="urn:microsoft.com/office/officeart/2005/8/layout/hierarchy1"/>
    <dgm:cxn modelId="{AC5915B4-5E7E-47F7-A132-4C6913E8C5D3}" type="presParOf" srcId="{6405CEA0-C639-4940-8DB8-9E69C4B9B7BF}" destId="{5D2FC3A3-7C1B-4EFE-BE50-42DC9C3B3E0B}" srcOrd="2" destOrd="0" presId="urn:microsoft.com/office/officeart/2005/8/layout/hierarchy1"/>
    <dgm:cxn modelId="{24DE9AB4-17DC-4909-940F-4377AB7EB240}" type="presParOf" srcId="{6405CEA0-C639-4940-8DB8-9E69C4B9B7BF}" destId="{19B1574D-4FEE-463C-B708-8DB86D6F5780}" srcOrd="3" destOrd="0" presId="urn:microsoft.com/office/officeart/2005/8/layout/hierarchy1"/>
    <dgm:cxn modelId="{A2641B94-809A-41CF-93F4-DE2B3D27EA9E}" type="presParOf" srcId="{19B1574D-4FEE-463C-B708-8DB86D6F5780}" destId="{B3D55108-3E86-42CB-84CB-32DB6F2F1340}" srcOrd="0" destOrd="0" presId="urn:microsoft.com/office/officeart/2005/8/layout/hierarchy1"/>
    <dgm:cxn modelId="{281C99FD-8150-4F08-8DA0-C0DAF79BBE0C}" type="presParOf" srcId="{B3D55108-3E86-42CB-84CB-32DB6F2F1340}" destId="{8E5D32A3-C8ED-4E3D-BBD7-4704602BE581}" srcOrd="0" destOrd="0" presId="urn:microsoft.com/office/officeart/2005/8/layout/hierarchy1"/>
    <dgm:cxn modelId="{E33842CE-0B36-4C05-BAD4-3DBAD4344693}" type="presParOf" srcId="{B3D55108-3E86-42CB-84CB-32DB6F2F1340}" destId="{7F8ED712-A848-4E39-8303-C3B07BCAA4E7}" srcOrd="1" destOrd="0" presId="urn:microsoft.com/office/officeart/2005/8/layout/hierarchy1"/>
    <dgm:cxn modelId="{1838836F-FA6C-4887-B21E-BE369140C60E}" type="presParOf" srcId="{19B1574D-4FEE-463C-B708-8DB86D6F5780}" destId="{062C3164-0A17-4AE0-ADBE-E31772C268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75A9CA-7525-47BE-8665-24D8D54E5165}" type="doc">
      <dgm:prSet loTypeId="urn:microsoft.com/office/officeart/2005/8/layout/default#8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66F534-5990-439A-9EDC-1F06460AA241}">
      <dgm:prSet phldrT="[Text]" custT="1"/>
      <dgm:spPr/>
      <dgm:t>
        <a:bodyPr/>
        <a:lstStyle/>
        <a:p>
          <a:pPr rtl="0"/>
          <a:r>
            <a:rPr lang="en-IN" sz="2000" b="0" i="0" u="none" dirty="0" smtClean="0"/>
            <a:t>Obstacle Avoidance</a:t>
          </a:r>
          <a:endParaRPr lang="en-GB" sz="2000" dirty="0"/>
        </a:p>
      </dgm:t>
    </dgm:pt>
    <dgm:pt modelId="{647F6D13-600D-47FF-A374-77DA1CB1ABCB}" type="parTrans" cxnId="{52C42C04-F36B-46E0-BB25-309AF012A42B}">
      <dgm:prSet/>
      <dgm:spPr/>
      <dgm:t>
        <a:bodyPr/>
        <a:lstStyle/>
        <a:p>
          <a:endParaRPr lang="en-GB" sz="1800"/>
        </a:p>
      </dgm:t>
    </dgm:pt>
    <dgm:pt modelId="{48075DEA-569F-40BC-BACD-2B9B7E4DDC70}" type="sibTrans" cxnId="{52C42C04-F36B-46E0-BB25-309AF012A42B}">
      <dgm:prSet/>
      <dgm:spPr/>
      <dgm:t>
        <a:bodyPr/>
        <a:lstStyle/>
        <a:p>
          <a:endParaRPr lang="en-GB" sz="1800"/>
        </a:p>
      </dgm:t>
    </dgm:pt>
    <dgm:pt modelId="{0C9B20CD-4B15-47B3-A8F1-D0C16EB0ECFF}">
      <dgm:prSet phldrT="[Text]" custT="1"/>
      <dgm:spPr/>
      <dgm:t>
        <a:bodyPr/>
        <a:lstStyle/>
        <a:p>
          <a:pPr rtl="0"/>
          <a:r>
            <a:rPr lang="en-IN" sz="2000" b="0" i="0" u="none" dirty="0" smtClean="0"/>
            <a:t>Complete single lane overtake</a:t>
          </a:r>
          <a:endParaRPr lang="en-GB" sz="2000" dirty="0"/>
        </a:p>
      </dgm:t>
    </dgm:pt>
    <dgm:pt modelId="{9A1EA8D5-3862-40BA-8C3B-41E3CA940151}" type="parTrans" cxnId="{9C233D25-D319-477A-8CAB-D3F3939B4A62}">
      <dgm:prSet/>
      <dgm:spPr/>
      <dgm:t>
        <a:bodyPr/>
        <a:lstStyle/>
        <a:p>
          <a:endParaRPr lang="en-GB" sz="1800"/>
        </a:p>
      </dgm:t>
    </dgm:pt>
    <dgm:pt modelId="{13C8C5E1-80A8-41CC-8DAD-84442D6A8CF3}" type="sibTrans" cxnId="{9C233D25-D319-477A-8CAB-D3F3939B4A62}">
      <dgm:prSet/>
      <dgm:spPr/>
      <dgm:t>
        <a:bodyPr/>
        <a:lstStyle/>
        <a:p>
          <a:endParaRPr lang="en-GB" sz="1800"/>
        </a:p>
      </dgm:t>
    </dgm:pt>
    <dgm:pt modelId="{1FBA365E-0E04-477F-9746-491314978D4A}">
      <dgm:prSet custT="1"/>
      <dgm:spPr/>
      <dgm:t>
        <a:bodyPr/>
        <a:lstStyle/>
        <a:p>
          <a:pPr rtl="0"/>
          <a:r>
            <a:rPr lang="en-IN" sz="2000" b="0" i="0" u="none" dirty="0" smtClean="0"/>
            <a:t>Centring </a:t>
          </a:r>
          <a:endParaRPr lang="en-GB" sz="2000" b="0" i="0" u="none" dirty="0"/>
        </a:p>
      </dgm:t>
    </dgm:pt>
    <dgm:pt modelId="{A3F765CB-EBF7-4673-A847-69D6D00BC517}" type="parTrans" cxnId="{695B4F70-DA6D-4BFB-8B0E-1EB8766BD520}">
      <dgm:prSet/>
      <dgm:spPr/>
      <dgm:t>
        <a:bodyPr/>
        <a:lstStyle/>
        <a:p>
          <a:endParaRPr lang="en-GB" sz="1800"/>
        </a:p>
      </dgm:t>
    </dgm:pt>
    <dgm:pt modelId="{52AA47A1-58A0-4618-9A61-AC8D45F05912}" type="sibTrans" cxnId="{695B4F70-DA6D-4BFB-8B0E-1EB8766BD520}">
      <dgm:prSet/>
      <dgm:spPr/>
      <dgm:t>
        <a:bodyPr/>
        <a:lstStyle/>
        <a:p>
          <a:endParaRPr lang="en-GB" sz="1800"/>
        </a:p>
      </dgm:t>
    </dgm:pt>
    <dgm:pt modelId="{29E1D393-DAD0-4A04-AD58-7A58D8EC2BED}">
      <dgm:prSet custT="1"/>
      <dgm:spPr/>
      <dgm:t>
        <a:bodyPr/>
        <a:lstStyle/>
        <a:p>
          <a:pPr rtl="0"/>
          <a:r>
            <a:rPr lang="en-IN" sz="2000" b="0" i="0" u="none" dirty="0" smtClean="0"/>
            <a:t>Lane Change </a:t>
          </a:r>
          <a:endParaRPr lang="en-GB" sz="2000" b="0" i="0" u="none" dirty="0"/>
        </a:p>
      </dgm:t>
    </dgm:pt>
    <dgm:pt modelId="{FE2C0480-F0FC-4CFE-A78F-641A003F8C57}" type="parTrans" cxnId="{E1607A2B-D6B0-47D8-84DD-2373AF9B0167}">
      <dgm:prSet/>
      <dgm:spPr/>
      <dgm:t>
        <a:bodyPr/>
        <a:lstStyle/>
        <a:p>
          <a:endParaRPr lang="en-GB" sz="1800"/>
        </a:p>
      </dgm:t>
    </dgm:pt>
    <dgm:pt modelId="{883F6D82-5D44-43E2-A5EB-7261AF663E78}" type="sibTrans" cxnId="{E1607A2B-D6B0-47D8-84DD-2373AF9B0167}">
      <dgm:prSet/>
      <dgm:spPr/>
      <dgm:t>
        <a:bodyPr/>
        <a:lstStyle/>
        <a:p>
          <a:endParaRPr lang="en-GB" sz="1800"/>
        </a:p>
      </dgm:t>
    </dgm:pt>
    <dgm:pt modelId="{933A4107-417B-4C5A-B1A7-00F9D7F7ACB1}">
      <dgm:prSet custT="1"/>
      <dgm:spPr/>
      <dgm:t>
        <a:bodyPr/>
        <a:lstStyle/>
        <a:p>
          <a:pPr rtl="0"/>
          <a:r>
            <a:rPr lang="en-IN" sz="2000" b="0" i="0" u="none" dirty="0" smtClean="0"/>
            <a:t>Overtake</a:t>
          </a:r>
          <a:endParaRPr lang="en-GB" sz="2000" b="0" i="0" u="none" dirty="0"/>
        </a:p>
      </dgm:t>
    </dgm:pt>
    <dgm:pt modelId="{63ADEDAA-7133-4C2B-91D2-124AA9BE2C5A}" type="parTrans" cxnId="{036D8191-7214-458A-8EF6-950220619015}">
      <dgm:prSet/>
      <dgm:spPr/>
      <dgm:t>
        <a:bodyPr/>
        <a:lstStyle/>
        <a:p>
          <a:endParaRPr lang="en-GB" sz="1800"/>
        </a:p>
      </dgm:t>
    </dgm:pt>
    <dgm:pt modelId="{AA24FE9C-2DEF-44FE-A3A1-62D1C87BA37B}" type="sibTrans" cxnId="{036D8191-7214-458A-8EF6-950220619015}">
      <dgm:prSet/>
      <dgm:spPr/>
      <dgm:t>
        <a:bodyPr/>
        <a:lstStyle/>
        <a:p>
          <a:endParaRPr lang="en-GB" sz="1800"/>
        </a:p>
      </dgm:t>
    </dgm:pt>
    <dgm:pt modelId="{D94024C9-24F6-4099-99E0-7FB77CD56931}">
      <dgm:prSet custT="1"/>
      <dgm:spPr/>
      <dgm:t>
        <a:bodyPr/>
        <a:lstStyle/>
        <a:p>
          <a:pPr rtl="0"/>
          <a:r>
            <a:rPr lang="en-IN" sz="2000" b="0" i="0" u="none" dirty="0" smtClean="0"/>
            <a:t>Single lane overtake</a:t>
          </a:r>
          <a:endParaRPr lang="en-GB" sz="2000" b="0" i="0" u="none" dirty="0"/>
        </a:p>
      </dgm:t>
    </dgm:pt>
    <dgm:pt modelId="{F8604EB5-9A37-4485-9DE3-7FBD8B81BD81}" type="parTrans" cxnId="{DB4D6D5A-8562-423E-A1F4-C4891998E67D}">
      <dgm:prSet/>
      <dgm:spPr/>
      <dgm:t>
        <a:bodyPr/>
        <a:lstStyle/>
        <a:p>
          <a:endParaRPr lang="en-GB" sz="1800"/>
        </a:p>
      </dgm:t>
    </dgm:pt>
    <dgm:pt modelId="{29759640-16EA-4E6A-B01A-875824845286}" type="sibTrans" cxnId="{DB4D6D5A-8562-423E-A1F4-C4891998E67D}">
      <dgm:prSet/>
      <dgm:spPr/>
      <dgm:t>
        <a:bodyPr/>
        <a:lstStyle/>
        <a:p>
          <a:endParaRPr lang="en-GB" sz="1800"/>
        </a:p>
      </dgm:t>
    </dgm:pt>
    <dgm:pt modelId="{AD3C43D9-D1AF-45F2-B464-B28C63801652}">
      <dgm:prSet custT="1"/>
      <dgm:spPr/>
      <dgm:t>
        <a:bodyPr/>
        <a:lstStyle/>
        <a:p>
          <a:pPr rtl="0"/>
          <a:r>
            <a:rPr lang="en-IN" sz="2000" b="0" i="0" u="none" dirty="0" smtClean="0"/>
            <a:t>Cancel single lane overtake</a:t>
          </a:r>
          <a:endParaRPr lang="en-GB" sz="2000" b="0" i="0" u="none" dirty="0"/>
        </a:p>
      </dgm:t>
    </dgm:pt>
    <dgm:pt modelId="{2F348DBB-76FB-4797-A52A-9A72970BA407}" type="parTrans" cxnId="{286320D4-7981-4729-831F-EFACA0E2CAC5}">
      <dgm:prSet/>
      <dgm:spPr/>
      <dgm:t>
        <a:bodyPr/>
        <a:lstStyle/>
        <a:p>
          <a:endParaRPr lang="en-GB" sz="1800"/>
        </a:p>
      </dgm:t>
    </dgm:pt>
    <dgm:pt modelId="{626B2FAC-91AE-4B4F-925E-33E75C4DDFC2}" type="sibTrans" cxnId="{286320D4-7981-4729-831F-EFACA0E2CAC5}">
      <dgm:prSet/>
      <dgm:spPr/>
      <dgm:t>
        <a:bodyPr/>
        <a:lstStyle/>
        <a:p>
          <a:endParaRPr lang="en-GB" sz="1800"/>
        </a:p>
      </dgm:t>
    </dgm:pt>
    <dgm:pt modelId="{73D81D5A-1C33-4DCD-82FF-619985191313}">
      <dgm:prSet custT="1"/>
      <dgm:spPr/>
      <dgm:t>
        <a:bodyPr/>
        <a:lstStyle/>
        <a:p>
          <a:pPr rtl="0"/>
          <a:r>
            <a:rPr lang="en-IN" sz="2000" b="0" i="0" u="none" dirty="0" smtClean="0"/>
            <a:t>Be overtaken</a:t>
          </a:r>
          <a:endParaRPr lang="en-GB" sz="2000" b="0" i="0" u="none" dirty="0"/>
        </a:p>
      </dgm:t>
    </dgm:pt>
    <dgm:pt modelId="{107A04D6-6A2C-46C9-8B55-FA58FF86BFAF}" type="parTrans" cxnId="{72B4DA43-CCDE-4EEF-94F3-0C058A3B9B63}">
      <dgm:prSet/>
      <dgm:spPr/>
      <dgm:t>
        <a:bodyPr/>
        <a:lstStyle/>
        <a:p>
          <a:endParaRPr lang="en-GB" sz="1800"/>
        </a:p>
      </dgm:t>
    </dgm:pt>
    <dgm:pt modelId="{84344BC7-90C7-47D5-9144-BBB8617985BB}" type="sibTrans" cxnId="{72B4DA43-CCDE-4EEF-94F3-0C058A3B9B63}">
      <dgm:prSet/>
      <dgm:spPr/>
      <dgm:t>
        <a:bodyPr/>
        <a:lstStyle/>
        <a:p>
          <a:endParaRPr lang="en-GB" sz="1800"/>
        </a:p>
      </dgm:t>
    </dgm:pt>
    <dgm:pt modelId="{166D9E1C-270E-4212-82BC-2D63DA5A2653}">
      <dgm:prSet custT="1"/>
      <dgm:spPr/>
      <dgm:t>
        <a:bodyPr/>
        <a:lstStyle/>
        <a:p>
          <a:pPr rtl="0"/>
          <a:r>
            <a:rPr lang="en-IN" sz="2000" b="0" i="0" u="none" dirty="0" smtClean="0"/>
            <a:t>Maintain Separation Steer</a:t>
          </a:r>
          <a:endParaRPr lang="en-GB" sz="2000" b="0" i="0" u="none" dirty="0"/>
        </a:p>
      </dgm:t>
    </dgm:pt>
    <dgm:pt modelId="{160D0AA3-841A-4069-87BF-0762343E3AF2}" type="parTrans" cxnId="{BE89C069-20AE-449A-A31E-4EFEE3EE4137}">
      <dgm:prSet/>
      <dgm:spPr/>
      <dgm:t>
        <a:bodyPr/>
        <a:lstStyle/>
        <a:p>
          <a:endParaRPr lang="en-GB" sz="1800"/>
        </a:p>
      </dgm:t>
    </dgm:pt>
    <dgm:pt modelId="{083476CA-D925-4997-9413-BA10ED92405D}" type="sibTrans" cxnId="{BE89C069-20AE-449A-A31E-4EFEE3EE4137}">
      <dgm:prSet/>
      <dgm:spPr/>
      <dgm:t>
        <a:bodyPr/>
        <a:lstStyle/>
        <a:p>
          <a:endParaRPr lang="en-GB" sz="1800"/>
        </a:p>
      </dgm:t>
    </dgm:pt>
    <dgm:pt modelId="{EA05A1B7-E448-467D-B1C1-357CF2DD3598}">
      <dgm:prSet custT="1"/>
      <dgm:spPr/>
      <dgm:t>
        <a:bodyPr/>
        <a:lstStyle/>
        <a:p>
          <a:pPr rtl="0"/>
          <a:r>
            <a:rPr lang="en-IN" sz="2000" b="0" i="0" u="none" dirty="0" smtClean="0"/>
            <a:t>Slow Down</a:t>
          </a:r>
          <a:endParaRPr lang="en-GB" sz="2000" b="0" i="0" u="none" dirty="0"/>
        </a:p>
      </dgm:t>
    </dgm:pt>
    <dgm:pt modelId="{4AFA3C09-CF0B-4A58-945D-44B5AC3FBFA6}" type="parTrans" cxnId="{9C74A659-35E3-4B0E-B7D9-B03CB7F9DB27}">
      <dgm:prSet/>
      <dgm:spPr/>
      <dgm:t>
        <a:bodyPr/>
        <a:lstStyle/>
        <a:p>
          <a:endParaRPr lang="en-GB" sz="1800"/>
        </a:p>
      </dgm:t>
    </dgm:pt>
    <dgm:pt modelId="{F368E789-1732-493C-8101-7BE605BDA5BB}" type="sibTrans" cxnId="{9C74A659-35E3-4B0E-B7D9-B03CB7F9DB27}">
      <dgm:prSet/>
      <dgm:spPr/>
      <dgm:t>
        <a:bodyPr/>
        <a:lstStyle/>
        <a:p>
          <a:endParaRPr lang="en-GB" sz="1800"/>
        </a:p>
      </dgm:t>
    </dgm:pt>
    <dgm:pt modelId="{24ED510B-9FD6-4442-9092-FEF25605700D}">
      <dgm:prSet custT="1"/>
      <dgm:spPr/>
      <dgm:t>
        <a:bodyPr/>
        <a:lstStyle/>
        <a:p>
          <a:pPr rtl="0"/>
          <a:r>
            <a:rPr lang="en-IN" sz="2000" b="0" i="0" u="none" dirty="0" smtClean="0"/>
            <a:t>Discover Conflicting Interests </a:t>
          </a:r>
          <a:endParaRPr lang="en-GB" sz="2000" b="0" i="0" u="none" dirty="0"/>
        </a:p>
      </dgm:t>
    </dgm:pt>
    <dgm:pt modelId="{B8D12621-2A8D-4568-917F-0F34B810EBB0}" type="parTrans" cxnId="{15DB558E-E593-4CEC-9514-033C1BCCE140}">
      <dgm:prSet/>
      <dgm:spPr/>
      <dgm:t>
        <a:bodyPr/>
        <a:lstStyle/>
        <a:p>
          <a:endParaRPr lang="en-GB" sz="1800"/>
        </a:p>
      </dgm:t>
    </dgm:pt>
    <dgm:pt modelId="{F96716A2-F0D1-41A8-9CE1-05E192144046}" type="sibTrans" cxnId="{15DB558E-E593-4CEC-9514-033C1BCCE140}">
      <dgm:prSet/>
      <dgm:spPr/>
      <dgm:t>
        <a:bodyPr/>
        <a:lstStyle/>
        <a:p>
          <a:endParaRPr lang="en-GB" sz="1800"/>
        </a:p>
      </dgm:t>
    </dgm:pt>
    <dgm:pt modelId="{B8CFC052-0239-468D-BC83-D7A76E0C0EB2}">
      <dgm:prSet custT="1"/>
      <dgm:spPr/>
      <dgm:t>
        <a:bodyPr/>
        <a:lstStyle/>
        <a:p>
          <a:pPr rtl="0"/>
          <a:r>
            <a:rPr lang="en-IN" sz="2000" b="0" i="0" u="none" dirty="0" smtClean="0"/>
            <a:t>Travel Straight</a:t>
          </a:r>
          <a:endParaRPr lang="en-GB" sz="2000" b="0" i="0" u="none" dirty="0"/>
        </a:p>
      </dgm:t>
    </dgm:pt>
    <dgm:pt modelId="{9E62930E-75CC-4711-A962-80C0B69FABB9}" type="parTrans" cxnId="{2E2DD672-DAD8-4806-ACC3-FB72FD4E35E2}">
      <dgm:prSet/>
      <dgm:spPr/>
      <dgm:t>
        <a:bodyPr/>
        <a:lstStyle/>
        <a:p>
          <a:endParaRPr lang="en-GB" sz="1800"/>
        </a:p>
      </dgm:t>
    </dgm:pt>
    <dgm:pt modelId="{3498FB92-2828-4989-B0DF-19E06F5B31FB}" type="sibTrans" cxnId="{2E2DD672-DAD8-4806-ACC3-FB72FD4E35E2}">
      <dgm:prSet/>
      <dgm:spPr/>
      <dgm:t>
        <a:bodyPr/>
        <a:lstStyle/>
        <a:p>
          <a:endParaRPr lang="en-GB" sz="1800"/>
        </a:p>
      </dgm:t>
    </dgm:pt>
    <dgm:pt modelId="{2039C3CE-D4BD-4E95-8D27-34D5AA3DACB7}" type="pres">
      <dgm:prSet presAssocID="{4775A9CA-7525-47BE-8665-24D8D54E51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0EB0EA-C324-4070-867F-414BC0B7A5BD}" type="pres">
      <dgm:prSet presAssocID="{8566F534-5990-439A-9EDC-1F06460AA24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877CAE-37F9-48C3-8CD8-2667FE3FBB1D}" type="pres">
      <dgm:prSet presAssocID="{48075DEA-569F-40BC-BACD-2B9B7E4DDC70}" presName="sibTrans" presStyleCnt="0"/>
      <dgm:spPr/>
      <dgm:t>
        <a:bodyPr/>
        <a:lstStyle/>
        <a:p>
          <a:endParaRPr lang="en-GB"/>
        </a:p>
      </dgm:t>
    </dgm:pt>
    <dgm:pt modelId="{F4548CFC-7CE0-44F8-A82A-1874F30DE000}" type="pres">
      <dgm:prSet presAssocID="{1FBA365E-0E04-477F-9746-491314978D4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5A10F3-A297-44AB-8C03-3546BDE1E17D}" type="pres">
      <dgm:prSet presAssocID="{52AA47A1-58A0-4618-9A61-AC8D45F05912}" presName="sibTrans" presStyleCnt="0"/>
      <dgm:spPr/>
      <dgm:t>
        <a:bodyPr/>
        <a:lstStyle/>
        <a:p>
          <a:endParaRPr lang="en-GB"/>
        </a:p>
      </dgm:t>
    </dgm:pt>
    <dgm:pt modelId="{F4F2863F-4E66-4BA0-8CDC-85A2814551B9}" type="pres">
      <dgm:prSet presAssocID="{29E1D393-DAD0-4A04-AD58-7A58D8EC2BE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946FC4-D78E-4AED-997D-6133BBD719D5}" type="pres">
      <dgm:prSet presAssocID="{883F6D82-5D44-43E2-A5EB-7261AF663E78}" presName="sibTrans" presStyleCnt="0"/>
      <dgm:spPr/>
      <dgm:t>
        <a:bodyPr/>
        <a:lstStyle/>
        <a:p>
          <a:endParaRPr lang="en-GB"/>
        </a:p>
      </dgm:t>
    </dgm:pt>
    <dgm:pt modelId="{3C3DB90D-98CC-4EF4-AF5E-1CFA1CA4A6CA}" type="pres">
      <dgm:prSet presAssocID="{933A4107-417B-4C5A-B1A7-00F9D7F7ACB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14973-5957-427B-9A37-7A9F8ABEC949}" type="pres">
      <dgm:prSet presAssocID="{AA24FE9C-2DEF-44FE-A3A1-62D1C87BA37B}" presName="sibTrans" presStyleCnt="0"/>
      <dgm:spPr/>
      <dgm:t>
        <a:bodyPr/>
        <a:lstStyle/>
        <a:p>
          <a:endParaRPr lang="en-GB"/>
        </a:p>
      </dgm:t>
    </dgm:pt>
    <dgm:pt modelId="{43D98DE0-5112-4D6C-9375-2121CEA914A5}" type="pres">
      <dgm:prSet presAssocID="{D94024C9-24F6-4099-99E0-7FB77CD5693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E6890-5E13-4D33-AC50-442EB81719A2}" type="pres">
      <dgm:prSet presAssocID="{29759640-16EA-4E6A-B01A-875824845286}" presName="sibTrans" presStyleCnt="0"/>
      <dgm:spPr/>
      <dgm:t>
        <a:bodyPr/>
        <a:lstStyle/>
        <a:p>
          <a:endParaRPr lang="en-GB"/>
        </a:p>
      </dgm:t>
    </dgm:pt>
    <dgm:pt modelId="{888CA1CA-D542-4B62-A4B3-3065FBDBCB8E}" type="pres">
      <dgm:prSet presAssocID="{AD3C43D9-D1AF-45F2-B464-B28C6380165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E11D9C-B36E-40A1-97E8-0E8745994D87}" type="pres">
      <dgm:prSet presAssocID="{626B2FAC-91AE-4B4F-925E-33E75C4DDFC2}" presName="sibTrans" presStyleCnt="0"/>
      <dgm:spPr/>
      <dgm:t>
        <a:bodyPr/>
        <a:lstStyle/>
        <a:p>
          <a:endParaRPr lang="en-GB"/>
        </a:p>
      </dgm:t>
    </dgm:pt>
    <dgm:pt modelId="{D3C94370-1CD8-4D2F-B85B-911C17F8F6D1}" type="pres">
      <dgm:prSet presAssocID="{0C9B20CD-4B15-47B3-A8F1-D0C16EB0ECF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3012B8-219B-45EE-AE17-F6FAF6176998}" type="pres">
      <dgm:prSet presAssocID="{13C8C5E1-80A8-41CC-8DAD-84442D6A8CF3}" presName="sibTrans" presStyleCnt="0"/>
      <dgm:spPr/>
      <dgm:t>
        <a:bodyPr/>
        <a:lstStyle/>
        <a:p>
          <a:endParaRPr lang="en-GB"/>
        </a:p>
      </dgm:t>
    </dgm:pt>
    <dgm:pt modelId="{61D9C8C9-2CA0-4D28-92D2-1AE3FE9565CB}" type="pres">
      <dgm:prSet presAssocID="{73D81D5A-1C33-4DCD-82FF-61998519131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2B40F8-5F89-4F9B-AC4E-B248588A670B}" type="pres">
      <dgm:prSet presAssocID="{84344BC7-90C7-47D5-9144-BBB8617985BB}" presName="sibTrans" presStyleCnt="0"/>
      <dgm:spPr/>
      <dgm:t>
        <a:bodyPr/>
        <a:lstStyle/>
        <a:p>
          <a:endParaRPr lang="en-GB"/>
        </a:p>
      </dgm:t>
    </dgm:pt>
    <dgm:pt modelId="{4AF1B8DE-785F-4EA8-B7AF-8D921EE87BFA}" type="pres">
      <dgm:prSet presAssocID="{166D9E1C-270E-4212-82BC-2D63DA5A265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37C91-8320-4992-8A01-33BC260DDD2F}" type="pres">
      <dgm:prSet presAssocID="{083476CA-D925-4997-9413-BA10ED92405D}" presName="sibTrans" presStyleCnt="0"/>
      <dgm:spPr/>
      <dgm:t>
        <a:bodyPr/>
        <a:lstStyle/>
        <a:p>
          <a:endParaRPr lang="en-GB"/>
        </a:p>
      </dgm:t>
    </dgm:pt>
    <dgm:pt modelId="{1185A869-DEAE-4B2F-8E76-8F3FE99A8229}" type="pres">
      <dgm:prSet presAssocID="{EA05A1B7-E448-467D-B1C1-357CF2DD359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50F003-CA69-4469-84F1-FE190FEC3635}" type="pres">
      <dgm:prSet presAssocID="{F368E789-1732-493C-8101-7BE605BDA5BB}" presName="sibTrans" presStyleCnt="0"/>
      <dgm:spPr/>
      <dgm:t>
        <a:bodyPr/>
        <a:lstStyle/>
        <a:p>
          <a:endParaRPr lang="en-GB"/>
        </a:p>
      </dgm:t>
    </dgm:pt>
    <dgm:pt modelId="{4BF5C5EF-C91D-4B84-A87A-E56CBDC9F47E}" type="pres">
      <dgm:prSet presAssocID="{24ED510B-9FD6-4442-9092-FEF25605700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72DA1-22EA-495E-8764-B4BD894B74D0}" type="pres">
      <dgm:prSet presAssocID="{F96716A2-F0D1-41A8-9CE1-05E192144046}" presName="sibTrans" presStyleCnt="0"/>
      <dgm:spPr/>
      <dgm:t>
        <a:bodyPr/>
        <a:lstStyle/>
        <a:p>
          <a:endParaRPr lang="en-GB"/>
        </a:p>
      </dgm:t>
    </dgm:pt>
    <dgm:pt modelId="{A0CAA89C-C694-4113-8051-8959E1D3EB68}" type="pres">
      <dgm:prSet presAssocID="{B8CFC052-0239-468D-BC83-D7A76E0C0EB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72E8A4-D87E-42DC-910A-BCFA818F23DC}" type="presOf" srcId="{4775A9CA-7525-47BE-8665-24D8D54E5165}" destId="{2039C3CE-D4BD-4E95-8D27-34D5AA3DACB7}" srcOrd="0" destOrd="0" presId="urn:microsoft.com/office/officeart/2005/8/layout/default#8"/>
    <dgm:cxn modelId="{695B4F70-DA6D-4BFB-8B0E-1EB8766BD520}" srcId="{4775A9CA-7525-47BE-8665-24D8D54E5165}" destId="{1FBA365E-0E04-477F-9746-491314978D4A}" srcOrd="1" destOrd="0" parTransId="{A3F765CB-EBF7-4673-A847-69D6D00BC517}" sibTransId="{52AA47A1-58A0-4618-9A61-AC8D45F05912}"/>
    <dgm:cxn modelId="{BC938841-C979-4651-B8CE-8359C5DDF184}" type="presOf" srcId="{EA05A1B7-E448-467D-B1C1-357CF2DD3598}" destId="{1185A869-DEAE-4B2F-8E76-8F3FE99A8229}" srcOrd="0" destOrd="0" presId="urn:microsoft.com/office/officeart/2005/8/layout/default#8"/>
    <dgm:cxn modelId="{3B524030-5598-43CA-AF56-A622F61D1568}" type="presOf" srcId="{D94024C9-24F6-4099-99E0-7FB77CD56931}" destId="{43D98DE0-5112-4D6C-9375-2121CEA914A5}" srcOrd="0" destOrd="0" presId="urn:microsoft.com/office/officeart/2005/8/layout/default#8"/>
    <dgm:cxn modelId="{9C74A659-35E3-4B0E-B7D9-B03CB7F9DB27}" srcId="{4775A9CA-7525-47BE-8665-24D8D54E5165}" destId="{EA05A1B7-E448-467D-B1C1-357CF2DD3598}" srcOrd="9" destOrd="0" parTransId="{4AFA3C09-CF0B-4A58-945D-44B5AC3FBFA6}" sibTransId="{F368E789-1732-493C-8101-7BE605BDA5BB}"/>
    <dgm:cxn modelId="{02AA6D1B-3FCB-4932-BD28-DE21268496E8}" type="presOf" srcId="{24ED510B-9FD6-4442-9092-FEF25605700D}" destId="{4BF5C5EF-C91D-4B84-A87A-E56CBDC9F47E}" srcOrd="0" destOrd="0" presId="urn:microsoft.com/office/officeart/2005/8/layout/default#8"/>
    <dgm:cxn modelId="{036D8191-7214-458A-8EF6-950220619015}" srcId="{4775A9CA-7525-47BE-8665-24D8D54E5165}" destId="{933A4107-417B-4C5A-B1A7-00F9D7F7ACB1}" srcOrd="3" destOrd="0" parTransId="{63ADEDAA-7133-4C2B-91D2-124AA9BE2C5A}" sibTransId="{AA24FE9C-2DEF-44FE-A3A1-62D1C87BA37B}"/>
    <dgm:cxn modelId="{286320D4-7981-4729-831F-EFACA0E2CAC5}" srcId="{4775A9CA-7525-47BE-8665-24D8D54E5165}" destId="{AD3C43D9-D1AF-45F2-B464-B28C63801652}" srcOrd="5" destOrd="0" parTransId="{2F348DBB-76FB-4797-A52A-9A72970BA407}" sibTransId="{626B2FAC-91AE-4B4F-925E-33E75C4DDFC2}"/>
    <dgm:cxn modelId="{5195F901-29BD-43C6-B4C7-55B6EB4E5511}" type="presOf" srcId="{166D9E1C-270E-4212-82BC-2D63DA5A2653}" destId="{4AF1B8DE-785F-4EA8-B7AF-8D921EE87BFA}" srcOrd="0" destOrd="0" presId="urn:microsoft.com/office/officeart/2005/8/layout/default#8"/>
    <dgm:cxn modelId="{E1607A2B-D6B0-47D8-84DD-2373AF9B0167}" srcId="{4775A9CA-7525-47BE-8665-24D8D54E5165}" destId="{29E1D393-DAD0-4A04-AD58-7A58D8EC2BED}" srcOrd="2" destOrd="0" parTransId="{FE2C0480-F0FC-4CFE-A78F-641A003F8C57}" sibTransId="{883F6D82-5D44-43E2-A5EB-7261AF663E78}"/>
    <dgm:cxn modelId="{332CB62D-D259-415E-9B4A-C24FE3C8C034}" type="presOf" srcId="{B8CFC052-0239-468D-BC83-D7A76E0C0EB2}" destId="{A0CAA89C-C694-4113-8051-8959E1D3EB68}" srcOrd="0" destOrd="0" presId="urn:microsoft.com/office/officeart/2005/8/layout/default#8"/>
    <dgm:cxn modelId="{9C233D25-D319-477A-8CAB-D3F3939B4A62}" srcId="{4775A9CA-7525-47BE-8665-24D8D54E5165}" destId="{0C9B20CD-4B15-47B3-A8F1-D0C16EB0ECFF}" srcOrd="6" destOrd="0" parTransId="{9A1EA8D5-3862-40BA-8C3B-41E3CA940151}" sibTransId="{13C8C5E1-80A8-41CC-8DAD-84442D6A8CF3}"/>
    <dgm:cxn modelId="{DB4D6D5A-8562-423E-A1F4-C4891998E67D}" srcId="{4775A9CA-7525-47BE-8665-24D8D54E5165}" destId="{D94024C9-24F6-4099-99E0-7FB77CD56931}" srcOrd="4" destOrd="0" parTransId="{F8604EB5-9A37-4485-9DE3-7FBD8B81BD81}" sibTransId="{29759640-16EA-4E6A-B01A-875824845286}"/>
    <dgm:cxn modelId="{2AEF86D7-2D38-45F9-81E7-ADCC100CB0E7}" type="presOf" srcId="{0C9B20CD-4B15-47B3-A8F1-D0C16EB0ECFF}" destId="{D3C94370-1CD8-4D2F-B85B-911C17F8F6D1}" srcOrd="0" destOrd="0" presId="urn:microsoft.com/office/officeart/2005/8/layout/default#8"/>
    <dgm:cxn modelId="{2E2DD672-DAD8-4806-ACC3-FB72FD4E35E2}" srcId="{4775A9CA-7525-47BE-8665-24D8D54E5165}" destId="{B8CFC052-0239-468D-BC83-D7A76E0C0EB2}" srcOrd="11" destOrd="0" parTransId="{9E62930E-75CC-4711-A962-80C0B69FABB9}" sibTransId="{3498FB92-2828-4989-B0DF-19E06F5B31FB}"/>
    <dgm:cxn modelId="{72B4DA43-CCDE-4EEF-94F3-0C058A3B9B63}" srcId="{4775A9CA-7525-47BE-8665-24D8D54E5165}" destId="{73D81D5A-1C33-4DCD-82FF-619985191313}" srcOrd="7" destOrd="0" parTransId="{107A04D6-6A2C-46C9-8B55-FA58FF86BFAF}" sibTransId="{84344BC7-90C7-47D5-9144-BBB8617985BB}"/>
    <dgm:cxn modelId="{BE89C069-20AE-449A-A31E-4EFEE3EE4137}" srcId="{4775A9CA-7525-47BE-8665-24D8D54E5165}" destId="{166D9E1C-270E-4212-82BC-2D63DA5A2653}" srcOrd="8" destOrd="0" parTransId="{160D0AA3-841A-4069-87BF-0762343E3AF2}" sibTransId="{083476CA-D925-4997-9413-BA10ED92405D}"/>
    <dgm:cxn modelId="{04479B2D-0A1D-42F4-ADB5-FA42060A8202}" type="presOf" srcId="{8566F534-5990-439A-9EDC-1F06460AA241}" destId="{FF0EB0EA-C324-4070-867F-414BC0B7A5BD}" srcOrd="0" destOrd="0" presId="urn:microsoft.com/office/officeart/2005/8/layout/default#8"/>
    <dgm:cxn modelId="{E814DE8E-A742-4DD3-82AC-C982819B2A00}" type="presOf" srcId="{29E1D393-DAD0-4A04-AD58-7A58D8EC2BED}" destId="{F4F2863F-4E66-4BA0-8CDC-85A2814551B9}" srcOrd="0" destOrd="0" presId="urn:microsoft.com/office/officeart/2005/8/layout/default#8"/>
    <dgm:cxn modelId="{62C1DD7E-0DEC-4D3E-84F6-63D8E2B14CE7}" type="presOf" srcId="{73D81D5A-1C33-4DCD-82FF-619985191313}" destId="{61D9C8C9-2CA0-4D28-92D2-1AE3FE9565CB}" srcOrd="0" destOrd="0" presId="urn:microsoft.com/office/officeart/2005/8/layout/default#8"/>
    <dgm:cxn modelId="{15DB558E-E593-4CEC-9514-033C1BCCE140}" srcId="{4775A9CA-7525-47BE-8665-24D8D54E5165}" destId="{24ED510B-9FD6-4442-9092-FEF25605700D}" srcOrd="10" destOrd="0" parTransId="{B8D12621-2A8D-4568-917F-0F34B810EBB0}" sibTransId="{F96716A2-F0D1-41A8-9CE1-05E192144046}"/>
    <dgm:cxn modelId="{52C42C04-F36B-46E0-BB25-309AF012A42B}" srcId="{4775A9CA-7525-47BE-8665-24D8D54E5165}" destId="{8566F534-5990-439A-9EDC-1F06460AA241}" srcOrd="0" destOrd="0" parTransId="{647F6D13-600D-47FF-A374-77DA1CB1ABCB}" sibTransId="{48075DEA-569F-40BC-BACD-2B9B7E4DDC70}"/>
    <dgm:cxn modelId="{7A2C51AA-2087-48F1-BF5D-031D6A5633C7}" type="presOf" srcId="{933A4107-417B-4C5A-B1A7-00F9D7F7ACB1}" destId="{3C3DB90D-98CC-4EF4-AF5E-1CFA1CA4A6CA}" srcOrd="0" destOrd="0" presId="urn:microsoft.com/office/officeart/2005/8/layout/default#8"/>
    <dgm:cxn modelId="{196C7F4C-E53B-4DD1-8DCE-0E0C30B11E51}" type="presOf" srcId="{1FBA365E-0E04-477F-9746-491314978D4A}" destId="{F4548CFC-7CE0-44F8-A82A-1874F30DE000}" srcOrd="0" destOrd="0" presId="urn:microsoft.com/office/officeart/2005/8/layout/default#8"/>
    <dgm:cxn modelId="{8305B319-AC22-4514-B928-04E8AAD67D14}" type="presOf" srcId="{AD3C43D9-D1AF-45F2-B464-B28C63801652}" destId="{888CA1CA-D542-4B62-A4B3-3065FBDBCB8E}" srcOrd="0" destOrd="0" presId="urn:microsoft.com/office/officeart/2005/8/layout/default#8"/>
    <dgm:cxn modelId="{D400065E-7D64-4A9F-AA3F-EBE1247641D0}" type="presParOf" srcId="{2039C3CE-D4BD-4E95-8D27-34D5AA3DACB7}" destId="{FF0EB0EA-C324-4070-867F-414BC0B7A5BD}" srcOrd="0" destOrd="0" presId="urn:microsoft.com/office/officeart/2005/8/layout/default#8"/>
    <dgm:cxn modelId="{9591B7FC-225F-45F4-98A5-881F6E90F9EE}" type="presParOf" srcId="{2039C3CE-D4BD-4E95-8D27-34D5AA3DACB7}" destId="{62877CAE-37F9-48C3-8CD8-2667FE3FBB1D}" srcOrd="1" destOrd="0" presId="urn:microsoft.com/office/officeart/2005/8/layout/default#8"/>
    <dgm:cxn modelId="{DC26077E-E275-4FD3-8543-87F71045D5E3}" type="presParOf" srcId="{2039C3CE-D4BD-4E95-8D27-34D5AA3DACB7}" destId="{F4548CFC-7CE0-44F8-A82A-1874F30DE000}" srcOrd="2" destOrd="0" presId="urn:microsoft.com/office/officeart/2005/8/layout/default#8"/>
    <dgm:cxn modelId="{27C3B296-3B87-4FDB-91CA-5C5E73381AF1}" type="presParOf" srcId="{2039C3CE-D4BD-4E95-8D27-34D5AA3DACB7}" destId="{E75A10F3-A297-44AB-8C03-3546BDE1E17D}" srcOrd="3" destOrd="0" presId="urn:microsoft.com/office/officeart/2005/8/layout/default#8"/>
    <dgm:cxn modelId="{AD2BBFEA-4B11-41DB-BF61-27DFF5755F18}" type="presParOf" srcId="{2039C3CE-D4BD-4E95-8D27-34D5AA3DACB7}" destId="{F4F2863F-4E66-4BA0-8CDC-85A2814551B9}" srcOrd="4" destOrd="0" presId="urn:microsoft.com/office/officeart/2005/8/layout/default#8"/>
    <dgm:cxn modelId="{F6265D37-AB5F-46E2-8F02-93764A82C8BD}" type="presParOf" srcId="{2039C3CE-D4BD-4E95-8D27-34D5AA3DACB7}" destId="{10946FC4-D78E-4AED-997D-6133BBD719D5}" srcOrd="5" destOrd="0" presId="urn:microsoft.com/office/officeart/2005/8/layout/default#8"/>
    <dgm:cxn modelId="{164096DD-FF8D-41E4-B79D-FC4E3F2DF88A}" type="presParOf" srcId="{2039C3CE-D4BD-4E95-8D27-34D5AA3DACB7}" destId="{3C3DB90D-98CC-4EF4-AF5E-1CFA1CA4A6CA}" srcOrd="6" destOrd="0" presId="urn:microsoft.com/office/officeart/2005/8/layout/default#8"/>
    <dgm:cxn modelId="{B42DBCF9-9D28-4679-BF38-A2537508A183}" type="presParOf" srcId="{2039C3CE-D4BD-4E95-8D27-34D5AA3DACB7}" destId="{F1314973-5957-427B-9A37-7A9F8ABEC949}" srcOrd="7" destOrd="0" presId="urn:microsoft.com/office/officeart/2005/8/layout/default#8"/>
    <dgm:cxn modelId="{0CEB71E0-C7DE-4DAE-9C8D-6CA4E15A2FEE}" type="presParOf" srcId="{2039C3CE-D4BD-4E95-8D27-34D5AA3DACB7}" destId="{43D98DE0-5112-4D6C-9375-2121CEA914A5}" srcOrd="8" destOrd="0" presId="urn:microsoft.com/office/officeart/2005/8/layout/default#8"/>
    <dgm:cxn modelId="{65C9074C-AE47-4DE5-8E16-7DD32F434807}" type="presParOf" srcId="{2039C3CE-D4BD-4E95-8D27-34D5AA3DACB7}" destId="{A5AE6890-5E13-4D33-AC50-442EB81719A2}" srcOrd="9" destOrd="0" presId="urn:microsoft.com/office/officeart/2005/8/layout/default#8"/>
    <dgm:cxn modelId="{D2F06A49-2E00-4D31-9AF2-9E86BB6BB4FF}" type="presParOf" srcId="{2039C3CE-D4BD-4E95-8D27-34D5AA3DACB7}" destId="{888CA1CA-D542-4B62-A4B3-3065FBDBCB8E}" srcOrd="10" destOrd="0" presId="urn:microsoft.com/office/officeart/2005/8/layout/default#8"/>
    <dgm:cxn modelId="{47AB6FA0-4CBD-4ED5-86D1-43703FB5BBFB}" type="presParOf" srcId="{2039C3CE-D4BD-4E95-8D27-34D5AA3DACB7}" destId="{CDE11D9C-B36E-40A1-97E8-0E8745994D87}" srcOrd="11" destOrd="0" presId="urn:microsoft.com/office/officeart/2005/8/layout/default#8"/>
    <dgm:cxn modelId="{085C82D7-CB0C-4FE5-8991-79027491BBB4}" type="presParOf" srcId="{2039C3CE-D4BD-4E95-8D27-34D5AA3DACB7}" destId="{D3C94370-1CD8-4D2F-B85B-911C17F8F6D1}" srcOrd="12" destOrd="0" presId="urn:microsoft.com/office/officeart/2005/8/layout/default#8"/>
    <dgm:cxn modelId="{0F99A286-1F3D-4085-9B69-8BA7E4852268}" type="presParOf" srcId="{2039C3CE-D4BD-4E95-8D27-34D5AA3DACB7}" destId="{883012B8-219B-45EE-AE17-F6FAF6176998}" srcOrd="13" destOrd="0" presId="urn:microsoft.com/office/officeart/2005/8/layout/default#8"/>
    <dgm:cxn modelId="{8602578F-CAF1-4871-B9DC-88E91D1A2E8E}" type="presParOf" srcId="{2039C3CE-D4BD-4E95-8D27-34D5AA3DACB7}" destId="{61D9C8C9-2CA0-4D28-92D2-1AE3FE9565CB}" srcOrd="14" destOrd="0" presId="urn:microsoft.com/office/officeart/2005/8/layout/default#8"/>
    <dgm:cxn modelId="{C4DC33E1-807F-43CB-BA19-9D09D64D3CF9}" type="presParOf" srcId="{2039C3CE-D4BD-4E95-8D27-34D5AA3DACB7}" destId="{962B40F8-5F89-4F9B-AC4E-B248588A670B}" srcOrd="15" destOrd="0" presId="urn:microsoft.com/office/officeart/2005/8/layout/default#8"/>
    <dgm:cxn modelId="{19080F4F-166B-40B7-8C22-0BCDFBB62F1D}" type="presParOf" srcId="{2039C3CE-D4BD-4E95-8D27-34D5AA3DACB7}" destId="{4AF1B8DE-785F-4EA8-B7AF-8D921EE87BFA}" srcOrd="16" destOrd="0" presId="urn:microsoft.com/office/officeart/2005/8/layout/default#8"/>
    <dgm:cxn modelId="{01165D4A-EEF8-493B-B2C2-220BAC481CCF}" type="presParOf" srcId="{2039C3CE-D4BD-4E95-8D27-34D5AA3DACB7}" destId="{BFE37C91-8320-4992-8A01-33BC260DDD2F}" srcOrd="17" destOrd="0" presId="urn:microsoft.com/office/officeart/2005/8/layout/default#8"/>
    <dgm:cxn modelId="{7D55F5A3-D975-4353-A020-BB824B413DF5}" type="presParOf" srcId="{2039C3CE-D4BD-4E95-8D27-34D5AA3DACB7}" destId="{1185A869-DEAE-4B2F-8E76-8F3FE99A8229}" srcOrd="18" destOrd="0" presId="urn:microsoft.com/office/officeart/2005/8/layout/default#8"/>
    <dgm:cxn modelId="{74E30192-315F-4408-9843-BD244DFB3481}" type="presParOf" srcId="{2039C3CE-D4BD-4E95-8D27-34D5AA3DACB7}" destId="{C550F003-CA69-4469-84F1-FE190FEC3635}" srcOrd="19" destOrd="0" presId="urn:microsoft.com/office/officeart/2005/8/layout/default#8"/>
    <dgm:cxn modelId="{5CDC0D3F-261B-442B-98CE-40409F529ED3}" type="presParOf" srcId="{2039C3CE-D4BD-4E95-8D27-34D5AA3DACB7}" destId="{4BF5C5EF-C91D-4B84-A87A-E56CBDC9F47E}" srcOrd="20" destOrd="0" presId="urn:microsoft.com/office/officeart/2005/8/layout/default#8"/>
    <dgm:cxn modelId="{A837D814-7394-48AF-8B52-EA27DE00DBD2}" type="presParOf" srcId="{2039C3CE-D4BD-4E95-8D27-34D5AA3DACB7}" destId="{93072DA1-22EA-495E-8764-B4BD894B74D0}" srcOrd="21" destOrd="0" presId="urn:microsoft.com/office/officeart/2005/8/layout/default#8"/>
    <dgm:cxn modelId="{B84A37F9-3233-426A-A66D-DCA0053C6812}" type="presParOf" srcId="{2039C3CE-D4BD-4E95-8D27-34D5AA3DACB7}" destId="{A0CAA89C-C694-4113-8051-8959E1D3EB68}" srcOrd="22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406992-1D45-4CD6-9195-8CBE09E33CD1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9F7643E3-A1CD-4205-956A-8980A387EAB6}">
      <dgm:prSet phldrT="[Text]"/>
      <dgm:spPr/>
      <dgm:t>
        <a:bodyPr/>
        <a:lstStyle/>
        <a:p>
          <a:r>
            <a:rPr lang="en-GB" dirty="0" smtClean="0"/>
            <a:t>Assess Scenario</a:t>
          </a:r>
          <a:endParaRPr lang="en-GB" dirty="0"/>
        </a:p>
      </dgm:t>
    </dgm:pt>
    <dgm:pt modelId="{3149016F-C643-4295-8CC5-4F41EC1BC96D}" type="parTrans" cxnId="{67E1755D-FE84-42D8-B8C0-D766CF9DDFB7}">
      <dgm:prSet/>
      <dgm:spPr/>
      <dgm:t>
        <a:bodyPr/>
        <a:lstStyle/>
        <a:p>
          <a:endParaRPr lang="en-GB"/>
        </a:p>
      </dgm:t>
    </dgm:pt>
    <dgm:pt modelId="{B33DE861-248A-47E1-A664-C29BA6C7DD73}" type="sibTrans" cxnId="{67E1755D-FE84-42D8-B8C0-D766CF9DDFB7}">
      <dgm:prSet/>
      <dgm:spPr/>
      <dgm:t>
        <a:bodyPr/>
        <a:lstStyle/>
        <a:p>
          <a:endParaRPr lang="en-GB"/>
        </a:p>
      </dgm:t>
    </dgm:pt>
    <dgm:pt modelId="{14720463-EB17-4494-907B-A074D184EAA2}">
      <dgm:prSet phldrT="[Text]"/>
      <dgm:spPr/>
      <dgm:t>
        <a:bodyPr/>
        <a:lstStyle/>
        <a:p>
          <a:r>
            <a:rPr lang="en-GB" dirty="0" smtClean="0"/>
            <a:t>Find the  highest priority applicable behaviour</a:t>
          </a:r>
          <a:endParaRPr lang="en-GB" dirty="0"/>
        </a:p>
      </dgm:t>
    </dgm:pt>
    <dgm:pt modelId="{A4FC2BF5-9F5F-4D6F-9341-71A924AD7F6D}" type="parTrans" cxnId="{CAD7158B-1B3E-45DF-AEE1-A00BE18758DF}">
      <dgm:prSet/>
      <dgm:spPr/>
      <dgm:t>
        <a:bodyPr/>
        <a:lstStyle/>
        <a:p>
          <a:endParaRPr lang="en-GB"/>
        </a:p>
      </dgm:t>
    </dgm:pt>
    <dgm:pt modelId="{2823A5A9-4155-4D4E-B0F6-F63A9ADE5788}" type="sibTrans" cxnId="{CAD7158B-1B3E-45DF-AEE1-A00BE18758DF}">
      <dgm:prSet/>
      <dgm:spPr/>
      <dgm:t>
        <a:bodyPr/>
        <a:lstStyle/>
        <a:p>
          <a:endParaRPr lang="en-GB"/>
        </a:p>
      </dgm:t>
    </dgm:pt>
    <dgm:pt modelId="{791522D7-9BB1-4804-9B04-0406114DBAE8}">
      <dgm:prSet phldrT="[Text]"/>
      <dgm:spPr/>
      <dgm:t>
        <a:bodyPr/>
        <a:lstStyle/>
        <a:p>
          <a:r>
            <a:rPr lang="en-GB" dirty="0" smtClean="0"/>
            <a:t>Navigate as per the selected behaviour</a:t>
          </a:r>
          <a:endParaRPr lang="en-GB" dirty="0"/>
        </a:p>
      </dgm:t>
    </dgm:pt>
    <dgm:pt modelId="{2F2DC2F4-5F36-4C76-96EF-7A3028A9E972}" type="parTrans" cxnId="{3E859156-78A4-44E4-A4DF-9C34ADD635D4}">
      <dgm:prSet/>
      <dgm:spPr/>
      <dgm:t>
        <a:bodyPr/>
        <a:lstStyle/>
        <a:p>
          <a:endParaRPr lang="en-GB"/>
        </a:p>
      </dgm:t>
    </dgm:pt>
    <dgm:pt modelId="{DE817045-F4F2-4B49-90E8-903ADD3B11B8}" type="sibTrans" cxnId="{3E859156-78A4-44E4-A4DF-9C34ADD635D4}">
      <dgm:prSet/>
      <dgm:spPr/>
      <dgm:t>
        <a:bodyPr/>
        <a:lstStyle/>
        <a:p>
          <a:endParaRPr lang="en-GB"/>
        </a:p>
      </dgm:t>
    </dgm:pt>
    <dgm:pt modelId="{F004350A-AE09-4D90-AC76-2EC1BB1CF700}">
      <dgm:prSet phldrT="[Text]"/>
      <dgm:spPr/>
      <dgm:t>
        <a:bodyPr/>
        <a:lstStyle/>
        <a:p>
          <a:r>
            <a:rPr lang="en-GB" dirty="0" smtClean="0"/>
            <a:t>Cater to in behaviour specifications</a:t>
          </a:r>
          <a:endParaRPr lang="en-GB" dirty="0"/>
        </a:p>
      </dgm:t>
    </dgm:pt>
    <dgm:pt modelId="{EC775F36-828B-4C45-968A-7119A0BC02DA}" type="parTrans" cxnId="{EDB71E64-551C-48CC-B66D-CB170E4EB289}">
      <dgm:prSet/>
      <dgm:spPr/>
      <dgm:t>
        <a:bodyPr/>
        <a:lstStyle/>
        <a:p>
          <a:endParaRPr lang="en-GB"/>
        </a:p>
      </dgm:t>
    </dgm:pt>
    <dgm:pt modelId="{18634255-6C27-4F6E-A863-0425803F4203}" type="sibTrans" cxnId="{EDB71E64-551C-48CC-B66D-CB170E4EB289}">
      <dgm:prSet/>
      <dgm:spPr/>
      <dgm:t>
        <a:bodyPr/>
        <a:lstStyle/>
        <a:p>
          <a:endParaRPr lang="en-GB"/>
        </a:p>
      </dgm:t>
    </dgm:pt>
    <dgm:pt modelId="{A6EC63B6-DDDF-4450-BCEF-3994E2BCD3ED}" type="pres">
      <dgm:prSet presAssocID="{C2406992-1D45-4CD6-9195-8CBE09E33CD1}" presName="Name0" presStyleCnt="0">
        <dgm:presLayoutVars>
          <dgm:dir/>
          <dgm:resizeHandles val="exact"/>
        </dgm:presLayoutVars>
      </dgm:prSet>
      <dgm:spPr/>
    </dgm:pt>
    <dgm:pt modelId="{77517A9C-83B7-40EE-9806-9FC3A378F4D7}" type="pres">
      <dgm:prSet presAssocID="{9F7643E3-A1CD-4205-956A-8980A387EA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BEE7E-BFBC-425D-A025-8A706B21CDC4}" type="pres">
      <dgm:prSet presAssocID="{B33DE861-248A-47E1-A664-C29BA6C7DD73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D8A272F-0A1A-4F45-A30E-840DAF8B1493}" type="pres">
      <dgm:prSet presAssocID="{B33DE861-248A-47E1-A664-C29BA6C7DD73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C1BCB722-C179-4F3F-8F2D-B085E8763819}" type="pres">
      <dgm:prSet presAssocID="{14720463-EB17-4494-907B-A074D184EA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B8BF6D-E25E-42A2-A4C8-4D36FC2F0A07}" type="pres">
      <dgm:prSet presAssocID="{2823A5A9-4155-4D4E-B0F6-F63A9ADE5788}" presName="sibTrans" presStyleLbl="sibTrans2D1" presStyleIdx="1" presStyleCnt="3"/>
      <dgm:spPr/>
      <dgm:t>
        <a:bodyPr/>
        <a:lstStyle/>
        <a:p>
          <a:endParaRPr lang="en-GB"/>
        </a:p>
      </dgm:t>
    </dgm:pt>
    <dgm:pt modelId="{6063CB41-7999-4BD1-862B-C8D1237799A5}" type="pres">
      <dgm:prSet presAssocID="{2823A5A9-4155-4D4E-B0F6-F63A9ADE5788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02D938A8-FB32-42A8-8314-B5979807EBD4}" type="pres">
      <dgm:prSet presAssocID="{791522D7-9BB1-4804-9B04-0406114DBA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AB8733-FFEE-47F3-9129-DC205A714A8A}" type="pres">
      <dgm:prSet presAssocID="{DE817045-F4F2-4B49-90E8-903ADD3B11B8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6C546EB-828D-4297-9203-9C7A64D54292}" type="pres">
      <dgm:prSet presAssocID="{DE817045-F4F2-4B49-90E8-903ADD3B11B8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D24DA39E-DE38-461B-B961-90E9C32A86B5}" type="pres">
      <dgm:prSet presAssocID="{F004350A-AE09-4D90-AC76-2EC1BB1CF7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193DBE-FCCD-43BF-894B-EC0890D28F40}" type="presOf" srcId="{B33DE861-248A-47E1-A664-C29BA6C7DD73}" destId="{ADCBEE7E-BFBC-425D-A025-8A706B21CDC4}" srcOrd="0" destOrd="0" presId="urn:microsoft.com/office/officeart/2005/8/layout/process1"/>
    <dgm:cxn modelId="{15EDBB19-19A6-44CC-9620-73BD00188DA3}" type="presOf" srcId="{DE817045-F4F2-4B49-90E8-903ADD3B11B8}" destId="{66C546EB-828D-4297-9203-9C7A64D54292}" srcOrd="1" destOrd="0" presId="urn:microsoft.com/office/officeart/2005/8/layout/process1"/>
    <dgm:cxn modelId="{3E859156-78A4-44E4-A4DF-9C34ADD635D4}" srcId="{C2406992-1D45-4CD6-9195-8CBE09E33CD1}" destId="{791522D7-9BB1-4804-9B04-0406114DBAE8}" srcOrd="2" destOrd="0" parTransId="{2F2DC2F4-5F36-4C76-96EF-7A3028A9E972}" sibTransId="{DE817045-F4F2-4B49-90E8-903ADD3B11B8}"/>
    <dgm:cxn modelId="{78118997-1DF1-40BF-A573-53710E0CF66D}" type="presOf" srcId="{14720463-EB17-4494-907B-A074D184EAA2}" destId="{C1BCB722-C179-4F3F-8F2D-B085E8763819}" srcOrd="0" destOrd="0" presId="urn:microsoft.com/office/officeart/2005/8/layout/process1"/>
    <dgm:cxn modelId="{7BDA62F2-29DC-48F7-8483-7E28CF147530}" type="presOf" srcId="{B33DE861-248A-47E1-A664-C29BA6C7DD73}" destId="{DD8A272F-0A1A-4F45-A30E-840DAF8B1493}" srcOrd="1" destOrd="0" presId="urn:microsoft.com/office/officeart/2005/8/layout/process1"/>
    <dgm:cxn modelId="{67E1755D-FE84-42D8-B8C0-D766CF9DDFB7}" srcId="{C2406992-1D45-4CD6-9195-8CBE09E33CD1}" destId="{9F7643E3-A1CD-4205-956A-8980A387EAB6}" srcOrd="0" destOrd="0" parTransId="{3149016F-C643-4295-8CC5-4F41EC1BC96D}" sibTransId="{B33DE861-248A-47E1-A664-C29BA6C7DD73}"/>
    <dgm:cxn modelId="{663802BD-F638-47D7-AD4C-CFB8A9628F7E}" type="presOf" srcId="{C2406992-1D45-4CD6-9195-8CBE09E33CD1}" destId="{A6EC63B6-DDDF-4450-BCEF-3994E2BCD3ED}" srcOrd="0" destOrd="0" presId="urn:microsoft.com/office/officeart/2005/8/layout/process1"/>
    <dgm:cxn modelId="{C88212EE-9154-4F3D-9A34-A738FBB6936B}" type="presOf" srcId="{2823A5A9-4155-4D4E-B0F6-F63A9ADE5788}" destId="{6063CB41-7999-4BD1-862B-C8D1237799A5}" srcOrd="1" destOrd="0" presId="urn:microsoft.com/office/officeart/2005/8/layout/process1"/>
    <dgm:cxn modelId="{CAD7158B-1B3E-45DF-AEE1-A00BE18758DF}" srcId="{C2406992-1D45-4CD6-9195-8CBE09E33CD1}" destId="{14720463-EB17-4494-907B-A074D184EAA2}" srcOrd="1" destOrd="0" parTransId="{A4FC2BF5-9F5F-4D6F-9341-71A924AD7F6D}" sibTransId="{2823A5A9-4155-4D4E-B0F6-F63A9ADE5788}"/>
    <dgm:cxn modelId="{22A69AA4-12B9-4976-9607-1670663DFEA3}" type="presOf" srcId="{9F7643E3-A1CD-4205-956A-8980A387EAB6}" destId="{77517A9C-83B7-40EE-9806-9FC3A378F4D7}" srcOrd="0" destOrd="0" presId="urn:microsoft.com/office/officeart/2005/8/layout/process1"/>
    <dgm:cxn modelId="{A572CFC4-D6F2-4F89-8180-E48064F76D75}" type="presOf" srcId="{DE817045-F4F2-4B49-90E8-903ADD3B11B8}" destId="{44AB8733-FFEE-47F3-9129-DC205A714A8A}" srcOrd="0" destOrd="0" presId="urn:microsoft.com/office/officeart/2005/8/layout/process1"/>
    <dgm:cxn modelId="{EDB71E64-551C-48CC-B66D-CB170E4EB289}" srcId="{C2406992-1D45-4CD6-9195-8CBE09E33CD1}" destId="{F004350A-AE09-4D90-AC76-2EC1BB1CF700}" srcOrd="3" destOrd="0" parTransId="{EC775F36-828B-4C45-968A-7119A0BC02DA}" sibTransId="{18634255-6C27-4F6E-A863-0425803F4203}"/>
    <dgm:cxn modelId="{C0EFF6CF-C02D-4C17-8A30-607A7550C7F4}" type="presOf" srcId="{791522D7-9BB1-4804-9B04-0406114DBAE8}" destId="{02D938A8-FB32-42A8-8314-B5979807EBD4}" srcOrd="0" destOrd="0" presId="urn:microsoft.com/office/officeart/2005/8/layout/process1"/>
    <dgm:cxn modelId="{91EEEB4A-8181-4893-81F7-065E011D72C6}" type="presOf" srcId="{2823A5A9-4155-4D4E-B0F6-F63A9ADE5788}" destId="{DBB8BF6D-E25E-42A2-A4C8-4D36FC2F0A07}" srcOrd="0" destOrd="0" presId="urn:microsoft.com/office/officeart/2005/8/layout/process1"/>
    <dgm:cxn modelId="{EE7FD840-4D1C-4488-B1DE-C06D2542489C}" type="presOf" srcId="{F004350A-AE09-4D90-AC76-2EC1BB1CF700}" destId="{D24DA39E-DE38-461B-B961-90E9C32A86B5}" srcOrd="0" destOrd="0" presId="urn:microsoft.com/office/officeart/2005/8/layout/process1"/>
    <dgm:cxn modelId="{AECDFE00-7D12-4B7D-AFF5-89963515B552}" type="presParOf" srcId="{A6EC63B6-DDDF-4450-BCEF-3994E2BCD3ED}" destId="{77517A9C-83B7-40EE-9806-9FC3A378F4D7}" srcOrd="0" destOrd="0" presId="urn:microsoft.com/office/officeart/2005/8/layout/process1"/>
    <dgm:cxn modelId="{423DE86E-F2D7-481F-8DB1-677751419E86}" type="presParOf" srcId="{A6EC63B6-DDDF-4450-BCEF-3994E2BCD3ED}" destId="{ADCBEE7E-BFBC-425D-A025-8A706B21CDC4}" srcOrd="1" destOrd="0" presId="urn:microsoft.com/office/officeart/2005/8/layout/process1"/>
    <dgm:cxn modelId="{E14273C2-7228-42B1-91B5-F311937CA408}" type="presParOf" srcId="{ADCBEE7E-BFBC-425D-A025-8A706B21CDC4}" destId="{DD8A272F-0A1A-4F45-A30E-840DAF8B1493}" srcOrd="0" destOrd="0" presId="urn:microsoft.com/office/officeart/2005/8/layout/process1"/>
    <dgm:cxn modelId="{1861A327-B832-422F-8C50-1E9D27919014}" type="presParOf" srcId="{A6EC63B6-DDDF-4450-BCEF-3994E2BCD3ED}" destId="{C1BCB722-C179-4F3F-8F2D-B085E8763819}" srcOrd="2" destOrd="0" presId="urn:microsoft.com/office/officeart/2005/8/layout/process1"/>
    <dgm:cxn modelId="{6063FBA4-D331-4187-BCFF-93707A256F6D}" type="presParOf" srcId="{A6EC63B6-DDDF-4450-BCEF-3994E2BCD3ED}" destId="{DBB8BF6D-E25E-42A2-A4C8-4D36FC2F0A07}" srcOrd="3" destOrd="0" presId="urn:microsoft.com/office/officeart/2005/8/layout/process1"/>
    <dgm:cxn modelId="{046E1256-252A-47D9-8ABD-0BBB0FF2091E}" type="presParOf" srcId="{DBB8BF6D-E25E-42A2-A4C8-4D36FC2F0A07}" destId="{6063CB41-7999-4BD1-862B-C8D1237799A5}" srcOrd="0" destOrd="0" presId="urn:microsoft.com/office/officeart/2005/8/layout/process1"/>
    <dgm:cxn modelId="{A4244507-BC6E-4409-95D3-92C21893FAFA}" type="presParOf" srcId="{A6EC63B6-DDDF-4450-BCEF-3994E2BCD3ED}" destId="{02D938A8-FB32-42A8-8314-B5979807EBD4}" srcOrd="4" destOrd="0" presId="urn:microsoft.com/office/officeart/2005/8/layout/process1"/>
    <dgm:cxn modelId="{3767CF69-8952-4B26-8569-E53BA0AD4A3E}" type="presParOf" srcId="{A6EC63B6-DDDF-4450-BCEF-3994E2BCD3ED}" destId="{44AB8733-FFEE-47F3-9129-DC205A714A8A}" srcOrd="5" destOrd="0" presId="urn:microsoft.com/office/officeart/2005/8/layout/process1"/>
    <dgm:cxn modelId="{53C467A7-56FD-4FFE-BD64-66BF21480F53}" type="presParOf" srcId="{44AB8733-FFEE-47F3-9129-DC205A714A8A}" destId="{66C546EB-828D-4297-9203-9C7A64D54292}" srcOrd="0" destOrd="0" presId="urn:microsoft.com/office/officeart/2005/8/layout/process1"/>
    <dgm:cxn modelId="{298109BC-AAA0-4702-8DE5-58FEDC0EB9B2}" type="presParOf" srcId="{A6EC63B6-DDDF-4450-BCEF-3994E2BCD3ED}" destId="{D24DA39E-DE38-461B-B961-90E9C32A86B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054F3C-F14F-43BF-8BE1-5999465FD08E}" type="doc">
      <dgm:prSet loTypeId="urn:microsoft.com/office/officeart/2005/8/layout/default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E0DD99-4C28-44F0-91D0-1CB5BD2EB28A}">
      <dgm:prSet phldrT="[Text]"/>
      <dgm:spPr/>
      <dgm:t>
        <a:bodyPr/>
        <a:lstStyle/>
        <a:p>
          <a:r>
            <a:rPr lang="en-GB" dirty="0" smtClean="0"/>
            <a:t>Make frequent effective short term plans</a:t>
          </a:r>
          <a:endParaRPr lang="en-GB" dirty="0"/>
        </a:p>
      </dgm:t>
    </dgm:pt>
    <dgm:pt modelId="{9A885426-69E3-4BEC-8A1A-2E610A5ECB02}" type="parTrans" cxnId="{79DF760B-5D0A-4497-B41A-ED0EB6E18579}">
      <dgm:prSet/>
      <dgm:spPr/>
      <dgm:t>
        <a:bodyPr/>
        <a:lstStyle/>
        <a:p>
          <a:endParaRPr lang="en-GB"/>
        </a:p>
      </dgm:t>
    </dgm:pt>
    <dgm:pt modelId="{339ECF66-20C9-415B-8A72-C0E05EE97302}" type="sibTrans" cxnId="{79DF760B-5D0A-4497-B41A-ED0EB6E18579}">
      <dgm:prSet/>
      <dgm:spPr/>
      <dgm:t>
        <a:bodyPr/>
        <a:lstStyle/>
        <a:p>
          <a:endParaRPr lang="en-GB"/>
        </a:p>
      </dgm:t>
    </dgm:pt>
    <dgm:pt modelId="{EB3A11D5-4DA7-41AE-9E60-77EE5B2E21E9}" type="pres">
      <dgm:prSet presAssocID="{D9054F3C-F14F-43BF-8BE1-5999465FD0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0DF4D1-B60A-4A92-BA76-875487B5348D}" type="pres">
      <dgm:prSet presAssocID="{67E0DD99-4C28-44F0-91D0-1CB5BD2EB28A}" presName="node" presStyleLbl="node1" presStyleIdx="0" presStyleCnt="1" custScaleX="144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DF760B-5D0A-4497-B41A-ED0EB6E18579}" srcId="{D9054F3C-F14F-43BF-8BE1-5999465FD08E}" destId="{67E0DD99-4C28-44F0-91D0-1CB5BD2EB28A}" srcOrd="0" destOrd="0" parTransId="{9A885426-69E3-4BEC-8A1A-2E610A5ECB02}" sibTransId="{339ECF66-20C9-415B-8A72-C0E05EE97302}"/>
    <dgm:cxn modelId="{80A93D21-AB6B-42DD-9CC7-1C112D462B08}" type="presOf" srcId="{D9054F3C-F14F-43BF-8BE1-5999465FD08E}" destId="{EB3A11D5-4DA7-41AE-9E60-77EE5B2E21E9}" srcOrd="0" destOrd="0" presId="urn:microsoft.com/office/officeart/2005/8/layout/default#9"/>
    <dgm:cxn modelId="{988457AC-0D55-4C4C-8B18-3BF846C1B2BF}" type="presOf" srcId="{67E0DD99-4C28-44F0-91D0-1CB5BD2EB28A}" destId="{A60DF4D1-B60A-4A92-BA76-875487B5348D}" srcOrd="0" destOrd="0" presId="urn:microsoft.com/office/officeart/2005/8/layout/default#9"/>
    <dgm:cxn modelId="{C64E3464-35FB-459A-8C5D-1C04621E736B}" type="presParOf" srcId="{EB3A11D5-4DA7-41AE-9E60-77EE5B2E21E9}" destId="{A60DF4D1-B60A-4A92-BA76-875487B5348D}" srcOrd="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A930CE-C0F6-457B-901E-7DB05AA442F1}" type="doc">
      <dgm:prSet loTypeId="urn:microsoft.com/office/officeart/2005/8/layout/default#10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5F1B2-C780-46FD-85A1-898D34EC21D0}">
      <dgm:prSet phldrT="[Text]"/>
      <dgm:spPr/>
      <dgm:t>
        <a:bodyPr/>
        <a:lstStyle/>
        <a:p>
          <a:r>
            <a:rPr lang="en-GB" dirty="0" smtClean="0"/>
            <a:t>(Re-)Plan at every crossing</a:t>
          </a:r>
          <a:endParaRPr lang="en-GB" dirty="0"/>
        </a:p>
      </dgm:t>
    </dgm:pt>
    <dgm:pt modelId="{8E28D41D-E29F-4503-AEFE-CFE49462EED3}" type="parTrans" cxnId="{44073C67-A260-44CB-839A-0D4D8110C7E2}">
      <dgm:prSet/>
      <dgm:spPr/>
      <dgm:t>
        <a:bodyPr/>
        <a:lstStyle/>
        <a:p>
          <a:endParaRPr lang="en-GB"/>
        </a:p>
      </dgm:t>
    </dgm:pt>
    <dgm:pt modelId="{B0C2EA8C-E056-44AD-9ABF-AE8C51F7AC73}" type="sibTrans" cxnId="{44073C67-A260-44CB-839A-0D4D8110C7E2}">
      <dgm:prSet/>
      <dgm:spPr/>
      <dgm:t>
        <a:bodyPr/>
        <a:lstStyle/>
        <a:p>
          <a:endParaRPr lang="en-GB"/>
        </a:p>
      </dgm:t>
    </dgm:pt>
    <dgm:pt modelId="{463BC8B3-9BC3-4B6B-8CD3-F4FC161286DA}" type="pres">
      <dgm:prSet presAssocID="{00A930CE-C0F6-457B-901E-7DB05AA442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58C5DF-570D-46F5-A1F4-3DBF7CA2C03C}" type="pres">
      <dgm:prSet presAssocID="{8B15F1B2-C780-46FD-85A1-898D34EC21D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39935F-BBF2-426D-99EB-436D965206BB}" type="presOf" srcId="{8B15F1B2-C780-46FD-85A1-898D34EC21D0}" destId="{8A58C5DF-570D-46F5-A1F4-3DBF7CA2C03C}" srcOrd="0" destOrd="0" presId="urn:microsoft.com/office/officeart/2005/8/layout/default#10"/>
    <dgm:cxn modelId="{60FD6610-5D20-4E50-B55E-1A34B750D40E}" type="presOf" srcId="{00A930CE-C0F6-457B-901E-7DB05AA442F1}" destId="{463BC8B3-9BC3-4B6B-8CD3-F4FC161286DA}" srcOrd="0" destOrd="0" presId="urn:microsoft.com/office/officeart/2005/8/layout/default#10"/>
    <dgm:cxn modelId="{44073C67-A260-44CB-839A-0D4D8110C7E2}" srcId="{00A930CE-C0F6-457B-901E-7DB05AA442F1}" destId="{8B15F1B2-C780-46FD-85A1-898D34EC21D0}" srcOrd="0" destOrd="0" parTransId="{8E28D41D-E29F-4503-AEFE-CFE49462EED3}" sibTransId="{B0C2EA8C-E056-44AD-9ABF-AE8C51F7AC73}"/>
    <dgm:cxn modelId="{4B9B07A9-E9C2-44EA-8AAC-7917168B2D16}" type="presParOf" srcId="{463BC8B3-9BC3-4B6B-8CD3-F4FC161286DA}" destId="{8A58C5DF-570D-46F5-A1F4-3DBF7CA2C03C}" srcOrd="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A930CE-C0F6-457B-901E-7DB05AA442F1}" type="doc">
      <dgm:prSet loTypeId="urn:microsoft.com/office/officeart/2005/8/layout/default#1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5F1B2-C780-46FD-85A1-898D34EC21D0}">
      <dgm:prSet phldrT="[Text]"/>
      <dgm:spPr/>
      <dgm:t>
        <a:bodyPr/>
        <a:lstStyle/>
        <a:p>
          <a:r>
            <a:rPr lang="en-GB" b="1" dirty="0" smtClean="0"/>
            <a:t>Minimize</a:t>
          </a:r>
          <a:endParaRPr lang="en-GB" b="1" dirty="0"/>
        </a:p>
      </dgm:t>
    </dgm:pt>
    <dgm:pt modelId="{8E28D41D-E29F-4503-AEFE-CFE49462EED3}" type="parTrans" cxnId="{44073C67-A260-44CB-839A-0D4D8110C7E2}">
      <dgm:prSet/>
      <dgm:spPr/>
      <dgm:t>
        <a:bodyPr/>
        <a:lstStyle/>
        <a:p>
          <a:endParaRPr lang="en-GB"/>
        </a:p>
      </dgm:t>
    </dgm:pt>
    <dgm:pt modelId="{B0C2EA8C-E056-44AD-9ABF-AE8C51F7AC73}" type="sibTrans" cxnId="{44073C67-A260-44CB-839A-0D4D8110C7E2}">
      <dgm:prSet/>
      <dgm:spPr/>
      <dgm:t>
        <a:bodyPr/>
        <a:lstStyle/>
        <a:p>
          <a:endParaRPr lang="en-GB"/>
        </a:p>
      </dgm:t>
    </dgm:pt>
    <dgm:pt modelId="{E81EC2DE-6F21-41F9-A345-D11C54B7EB42}">
      <dgm:prSet phldrT="[Text]"/>
      <dgm:spPr/>
      <dgm:t>
        <a:bodyPr/>
        <a:lstStyle/>
        <a:p>
          <a:r>
            <a:rPr lang="en-GB" dirty="0" smtClean="0"/>
            <a:t>(</a:t>
          </a:r>
          <a:r>
            <a:rPr lang="en-GB" dirty="0" err="1" smtClean="0"/>
            <a:t>i</a:t>
          </a:r>
          <a:r>
            <a:rPr lang="en-GB" dirty="0" smtClean="0"/>
            <a:t>) Expected travel time</a:t>
          </a:r>
          <a:endParaRPr lang="en-GB" dirty="0"/>
        </a:p>
      </dgm:t>
    </dgm:pt>
    <dgm:pt modelId="{D444E903-3B60-4CA4-B7F5-DA0057667C3E}" type="parTrans" cxnId="{7B72C3F5-C0B4-4797-9345-028293210A38}">
      <dgm:prSet/>
      <dgm:spPr/>
      <dgm:t>
        <a:bodyPr/>
        <a:lstStyle/>
        <a:p>
          <a:endParaRPr lang="en-GB"/>
        </a:p>
      </dgm:t>
    </dgm:pt>
    <dgm:pt modelId="{145480E8-DBD5-4544-B561-6FE0E68F6C62}" type="sibTrans" cxnId="{7B72C3F5-C0B4-4797-9345-028293210A38}">
      <dgm:prSet/>
      <dgm:spPr/>
      <dgm:t>
        <a:bodyPr/>
        <a:lstStyle/>
        <a:p>
          <a:endParaRPr lang="en-GB"/>
        </a:p>
      </dgm:t>
    </dgm:pt>
    <dgm:pt modelId="{DE183FF3-00FD-4DC7-8377-E38DC0BB64BC}">
      <dgm:prSet phldrT="[Text]"/>
      <dgm:spPr/>
      <dgm:t>
        <a:bodyPr/>
        <a:lstStyle/>
        <a:p>
          <a:r>
            <a:rPr lang="en-GB" dirty="0" smtClean="0"/>
            <a:t>(ii) Expected traffic density</a:t>
          </a:r>
          <a:endParaRPr lang="en-GB" dirty="0"/>
        </a:p>
      </dgm:t>
    </dgm:pt>
    <dgm:pt modelId="{19EE92F9-2127-43ED-8483-2FC6906D289F}" type="parTrans" cxnId="{0940578B-D67A-4532-B268-25ADAE09D351}">
      <dgm:prSet/>
      <dgm:spPr/>
      <dgm:t>
        <a:bodyPr/>
        <a:lstStyle/>
        <a:p>
          <a:endParaRPr lang="en-GB"/>
        </a:p>
      </dgm:t>
    </dgm:pt>
    <dgm:pt modelId="{C9CE04C4-84CF-43BC-9930-ECDDE4CACADD}" type="sibTrans" cxnId="{0940578B-D67A-4532-B268-25ADAE09D351}">
      <dgm:prSet/>
      <dgm:spPr/>
      <dgm:t>
        <a:bodyPr/>
        <a:lstStyle/>
        <a:p>
          <a:endParaRPr lang="en-GB"/>
        </a:p>
      </dgm:t>
    </dgm:pt>
    <dgm:pt modelId="{CD0E2CDC-B85A-43AC-8F20-656E0F63C381}">
      <dgm:prSet phldrT="[Text]"/>
      <dgm:spPr/>
      <dgm:t>
        <a:bodyPr/>
        <a:lstStyle/>
        <a:p>
          <a:r>
            <a:rPr lang="en-GB" dirty="0" smtClean="0"/>
            <a:t>(iii) Expected time to wait at crossings</a:t>
          </a:r>
          <a:endParaRPr lang="en-GB" dirty="0"/>
        </a:p>
      </dgm:t>
    </dgm:pt>
    <dgm:pt modelId="{3C05D15D-6A98-4428-9757-D550322D6F3F}" type="parTrans" cxnId="{283F9F5B-2859-4106-BB49-429C44CA840B}">
      <dgm:prSet/>
      <dgm:spPr/>
      <dgm:t>
        <a:bodyPr/>
        <a:lstStyle/>
        <a:p>
          <a:endParaRPr lang="en-GB"/>
        </a:p>
      </dgm:t>
    </dgm:pt>
    <dgm:pt modelId="{76BBF141-C96C-42B5-A962-2E9E800BA733}" type="sibTrans" cxnId="{283F9F5B-2859-4106-BB49-429C44CA840B}">
      <dgm:prSet/>
      <dgm:spPr/>
      <dgm:t>
        <a:bodyPr/>
        <a:lstStyle/>
        <a:p>
          <a:endParaRPr lang="en-GB"/>
        </a:p>
      </dgm:t>
    </dgm:pt>
    <dgm:pt modelId="{463BC8B3-9BC3-4B6B-8CD3-F4FC161286DA}" type="pres">
      <dgm:prSet presAssocID="{00A930CE-C0F6-457B-901E-7DB05AA442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58C5DF-570D-46F5-A1F4-3DBF7CA2C03C}" type="pres">
      <dgm:prSet presAssocID="{8B15F1B2-C780-46FD-85A1-898D34EC21D0}" presName="node" presStyleLbl="node1" presStyleIdx="0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EF870-B45C-4CBC-8D67-C49E10783F39}" type="pres">
      <dgm:prSet presAssocID="{B0C2EA8C-E056-44AD-9ABF-AE8C51F7AC73}" presName="sibTrans" presStyleCnt="0"/>
      <dgm:spPr/>
    </dgm:pt>
    <dgm:pt modelId="{1F7ABC6A-9227-4C3C-AF86-2F40D6BC770A}" type="pres">
      <dgm:prSet presAssocID="{E81EC2DE-6F21-41F9-A345-D11C54B7EB42}" presName="node" presStyleLbl="node1" presStyleIdx="1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74B5F-4CF2-41F0-8755-86A47349E964}" type="pres">
      <dgm:prSet presAssocID="{145480E8-DBD5-4544-B561-6FE0E68F6C62}" presName="sibTrans" presStyleCnt="0"/>
      <dgm:spPr/>
    </dgm:pt>
    <dgm:pt modelId="{F9E06E6A-58B4-42A8-A167-4190C4125F11}" type="pres">
      <dgm:prSet presAssocID="{DE183FF3-00FD-4DC7-8377-E38DC0BB64BC}" presName="node" presStyleLbl="node1" presStyleIdx="2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2ED206-30F5-4A37-B49F-C2662876DA6E}" type="pres">
      <dgm:prSet presAssocID="{C9CE04C4-84CF-43BC-9930-ECDDE4CACADD}" presName="sibTrans" presStyleCnt="0"/>
      <dgm:spPr/>
    </dgm:pt>
    <dgm:pt modelId="{98A1D180-7DB1-477D-817F-50AB4CA860C6}" type="pres">
      <dgm:prSet presAssocID="{CD0E2CDC-B85A-43AC-8F20-656E0F63C381}" presName="node" presStyleLbl="node1" presStyleIdx="3" presStyleCnt="4" custScaleX="140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073C67-A260-44CB-839A-0D4D8110C7E2}" srcId="{00A930CE-C0F6-457B-901E-7DB05AA442F1}" destId="{8B15F1B2-C780-46FD-85A1-898D34EC21D0}" srcOrd="0" destOrd="0" parTransId="{8E28D41D-E29F-4503-AEFE-CFE49462EED3}" sibTransId="{B0C2EA8C-E056-44AD-9ABF-AE8C51F7AC73}"/>
    <dgm:cxn modelId="{0940578B-D67A-4532-B268-25ADAE09D351}" srcId="{00A930CE-C0F6-457B-901E-7DB05AA442F1}" destId="{DE183FF3-00FD-4DC7-8377-E38DC0BB64BC}" srcOrd="2" destOrd="0" parTransId="{19EE92F9-2127-43ED-8483-2FC6906D289F}" sibTransId="{C9CE04C4-84CF-43BC-9930-ECDDE4CACADD}"/>
    <dgm:cxn modelId="{DF221AA1-C5DC-43D0-9B4F-6F20A0D04D3A}" type="presOf" srcId="{DE183FF3-00FD-4DC7-8377-E38DC0BB64BC}" destId="{F9E06E6A-58B4-42A8-A167-4190C4125F11}" srcOrd="0" destOrd="0" presId="urn:microsoft.com/office/officeart/2005/8/layout/default#11"/>
    <dgm:cxn modelId="{82675085-58E5-4960-8A77-D7760C21788E}" type="presOf" srcId="{E81EC2DE-6F21-41F9-A345-D11C54B7EB42}" destId="{1F7ABC6A-9227-4C3C-AF86-2F40D6BC770A}" srcOrd="0" destOrd="0" presId="urn:microsoft.com/office/officeart/2005/8/layout/default#11"/>
    <dgm:cxn modelId="{84DB037A-D5D5-4530-AE02-7B4868B65382}" type="presOf" srcId="{CD0E2CDC-B85A-43AC-8F20-656E0F63C381}" destId="{98A1D180-7DB1-477D-817F-50AB4CA860C6}" srcOrd="0" destOrd="0" presId="urn:microsoft.com/office/officeart/2005/8/layout/default#11"/>
    <dgm:cxn modelId="{283F9F5B-2859-4106-BB49-429C44CA840B}" srcId="{00A930CE-C0F6-457B-901E-7DB05AA442F1}" destId="{CD0E2CDC-B85A-43AC-8F20-656E0F63C381}" srcOrd="3" destOrd="0" parTransId="{3C05D15D-6A98-4428-9757-D550322D6F3F}" sibTransId="{76BBF141-C96C-42B5-A962-2E9E800BA733}"/>
    <dgm:cxn modelId="{F42FCDD4-B5D5-450F-B782-1B669EB7B9B0}" type="presOf" srcId="{00A930CE-C0F6-457B-901E-7DB05AA442F1}" destId="{463BC8B3-9BC3-4B6B-8CD3-F4FC161286DA}" srcOrd="0" destOrd="0" presId="urn:microsoft.com/office/officeart/2005/8/layout/default#11"/>
    <dgm:cxn modelId="{2A2F9E12-6BF3-427E-B19E-80F9C783FAC4}" type="presOf" srcId="{8B15F1B2-C780-46FD-85A1-898D34EC21D0}" destId="{8A58C5DF-570D-46F5-A1F4-3DBF7CA2C03C}" srcOrd="0" destOrd="0" presId="urn:microsoft.com/office/officeart/2005/8/layout/default#11"/>
    <dgm:cxn modelId="{7B72C3F5-C0B4-4797-9345-028293210A38}" srcId="{00A930CE-C0F6-457B-901E-7DB05AA442F1}" destId="{E81EC2DE-6F21-41F9-A345-D11C54B7EB42}" srcOrd="1" destOrd="0" parTransId="{D444E903-3B60-4CA4-B7F5-DA0057667C3E}" sibTransId="{145480E8-DBD5-4544-B561-6FE0E68F6C62}"/>
    <dgm:cxn modelId="{6EC3F1ED-A049-4143-87E1-3B3E7761BE36}" type="presParOf" srcId="{463BC8B3-9BC3-4B6B-8CD3-F4FC161286DA}" destId="{8A58C5DF-570D-46F5-A1F4-3DBF7CA2C03C}" srcOrd="0" destOrd="0" presId="urn:microsoft.com/office/officeart/2005/8/layout/default#11"/>
    <dgm:cxn modelId="{0E418B01-928A-4B64-B952-F0D60159F82F}" type="presParOf" srcId="{463BC8B3-9BC3-4B6B-8CD3-F4FC161286DA}" destId="{ACAEF870-B45C-4CBC-8D67-C49E10783F39}" srcOrd="1" destOrd="0" presId="urn:microsoft.com/office/officeart/2005/8/layout/default#11"/>
    <dgm:cxn modelId="{9584AFD7-1C18-4754-A20D-707D80DACA6F}" type="presParOf" srcId="{463BC8B3-9BC3-4B6B-8CD3-F4FC161286DA}" destId="{1F7ABC6A-9227-4C3C-AF86-2F40D6BC770A}" srcOrd="2" destOrd="0" presId="urn:microsoft.com/office/officeart/2005/8/layout/default#11"/>
    <dgm:cxn modelId="{B0E6EBDC-00E3-4F5F-BD0D-7667D9E02987}" type="presParOf" srcId="{463BC8B3-9BC3-4B6B-8CD3-F4FC161286DA}" destId="{A0074B5F-4CF2-41F0-8755-86A47349E964}" srcOrd="3" destOrd="0" presId="urn:microsoft.com/office/officeart/2005/8/layout/default#11"/>
    <dgm:cxn modelId="{EB2F623E-9849-4B7A-9E66-441589860480}" type="presParOf" srcId="{463BC8B3-9BC3-4B6B-8CD3-F4FC161286DA}" destId="{F9E06E6A-58B4-42A8-A167-4190C4125F11}" srcOrd="4" destOrd="0" presId="urn:microsoft.com/office/officeart/2005/8/layout/default#11"/>
    <dgm:cxn modelId="{E561E7A7-5E6E-4353-9F7D-6B82003F7EF3}" type="presParOf" srcId="{463BC8B3-9BC3-4B6B-8CD3-F4FC161286DA}" destId="{A72ED206-30F5-4A37-B49F-C2662876DA6E}" srcOrd="5" destOrd="0" presId="urn:microsoft.com/office/officeart/2005/8/layout/default#11"/>
    <dgm:cxn modelId="{4C90FAB1-5646-475B-812C-837246493292}" type="presParOf" srcId="{463BC8B3-9BC3-4B6B-8CD3-F4FC161286DA}" destId="{98A1D180-7DB1-477D-817F-50AB4CA860C6}" srcOrd="6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A930CE-C0F6-457B-901E-7DB05AA442F1}" type="doc">
      <dgm:prSet loTypeId="urn:microsoft.com/office/officeart/2005/8/layout/default#1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5F1B2-C780-46FD-85A1-898D34EC21D0}">
      <dgm:prSet phldrT="[Text]"/>
      <dgm:spPr/>
      <dgm:t>
        <a:bodyPr/>
        <a:lstStyle/>
        <a:p>
          <a:r>
            <a:rPr lang="en-GB" dirty="0" smtClean="0"/>
            <a:t>Plan for a threshold distance from the source</a:t>
          </a:r>
          <a:endParaRPr lang="en-GB" dirty="0"/>
        </a:p>
      </dgm:t>
    </dgm:pt>
    <dgm:pt modelId="{8E28D41D-E29F-4503-AEFE-CFE49462EED3}" type="parTrans" cxnId="{44073C67-A260-44CB-839A-0D4D8110C7E2}">
      <dgm:prSet/>
      <dgm:spPr/>
      <dgm:t>
        <a:bodyPr/>
        <a:lstStyle/>
        <a:p>
          <a:endParaRPr lang="en-GB"/>
        </a:p>
      </dgm:t>
    </dgm:pt>
    <dgm:pt modelId="{B0C2EA8C-E056-44AD-9ABF-AE8C51F7AC73}" type="sibTrans" cxnId="{44073C67-A260-44CB-839A-0D4D8110C7E2}">
      <dgm:prSet/>
      <dgm:spPr/>
      <dgm:t>
        <a:bodyPr/>
        <a:lstStyle/>
        <a:p>
          <a:endParaRPr lang="en-GB"/>
        </a:p>
      </dgm:t>
    </dgm:pt>
    <dgm:pt modelId="{14DD85EB-5064-4DE6-88DB-AD4875821D20}">
      <dgm:prSet phldrT="[Text]"/>
      <dgm:spPr/>
      <dgm:t>
        <a:bodyPr/>
        <a:lstStyle/>
        <a:p>
          <a:r>
            <a:rPr lang="en-GB" dirty="0" smtClean="0"/>
            <a:t>Assume it is possible to reach the goal from the planned state</a:t>
          </a:r>
          <a:endParaRPr lang="en-GB" dirty="0"/>
        </a:p>
      </dgm:t>
    </dgm:pt>
    <dgm:pt modelId="{A73FCE97-9B16-4D72-B60E-77BCFFFD40BF}" type="parTrans" cxnId="{95A61B74-6F44-4B5A-9399-376B6E8537B8}">
      <dgm:prSet/>
      <dgm:spPr/>
      <dgm:t>
        <a:bodyPr/>
        <a:lstStyle/>
        <a:p>
          <a:endParaRPr lang="en-GB"/>
        </a:p>
      </dgm:t>
    </dgm:pt>
    <dgm:pt modelId="{C823A53F-2C04-4B65-886C-2889FFA63C65}" type="sibTrans" cxnId="{95A61B74-6F44-4B5A-9399-376B6E8537B8}">
      <dgm:prSet/>
      <dgm:spPr/>
      <dgm:t>
        <a:bodyPr/>
        <a:lstStyle/>
        <a:p>
          <a:endParaRPr lang="en-GB"/>
        </a:p>
      </dgm:t>
    </dgm:pt>
    <dgm:pt modelId="{AFF899E9-F90F-4DC8-855E-880152616933}">
      <dgm:prSet phldrT="[Text]"/>
      <dgm:spPr/>
      <dgm:t>
        <a:bodyPr/>
        <a:lstStyle/>
        <a:p>
          <a:r>
            <a:rPr lang="en-GB" dirty="0" smtClean="0"/>
            <a:t>Like human drivers always see the </a:t>
          </a:r>
          <a:r>
            <a:rPr lang="en-GB" b="1" dirty="0" smtClean="0"/>
            <a:t>current</a:t>
          </a:r>
          <a:r>
            <a:rPr lang="en-GB" dirty="0" smtClean="0"/>
            <a:t> traffic and take the best route </a:t>
          </a:r>
          <a:r>
            <a:rPr lang="en-GB" b="1" dirty="0" smtClean="0"/>
            <a:t>towards</a:t>
          </a:r>
          <a:r>
            <a:rPr lang="en-GB" dirty="0" smtClean="0"/>
            <a:t> the goal, assuming no dead ends</a:t>
          </a:r>
          <a:endParaRPr lang="en-GB" dirty="0"/>
        </a:p>
      </dgm:t>
    </dgm:pt>
    <dgm:pt modelId="{14C81A8A-CAE0-4446-895F-430F86A040BD}" type="parTrans" cxnId="{8B29BFC5-348F-4D34-A52A-DD8FD41FEC56}">
      <dgm:prSet/>
      <dgm:spPr/>
      <dgm:t>
        <a:bodyPr/>
        <a:lstStyle/>
        <a:p>
          <a:endParaRPr lang="en-GB"/>
        </a:p>
      </dgm:t>
    </dgm:pt>
    <dgm:pt modelId="{39A4CF66-700F-4B23-B3FE-6365226CA4E3}" type="sibTrans" cxnId="{8B29BFC5-348F-4D34-A52A-DD8FD41FEC56}">
      <dgm:prSet/>
      <dgm:spPr/>
      <dgm:t>
        <a:bodyPr/>
        <a:lstStyle/>
        <a:p>
          <a:endParaRPr lang="en-GB"/>
        </a:p>
      </dgm:t>
    </dgm:pt>
    <dgm:pt modelId="{463BC8B3-9BC3-4B6B-8CD3-F4FC161286DA}" type="pres">
      <dgm:prSet presAssocID="{00A930CE-C0F6-457B-901E-7DB05AA442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58C5DF-570D-46F5-A1F4-3DBF7CA2C03C}" type="pres">
      <dgm:prSet presAssocID="{8B15F1B2-C780-46FD-85A1-898D34EC21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EF870-B45C-4CBC-8D67-C49E10783F39}" type="pres">
      <dgm:prSet presAssocID="{B0C2EA8C-E056-44AD-9ABF-AE8C51F7AC73}" presName="sibTrans" presStyleCnt="0"/>
      <dgm:spPr/>
    </dgm:pt>
    <dgm:pt modelId="{08DB508F-0A5E-42D0-B29E-FC0BE1830FFA}" type="pres">
      <dgm:prSet presAssocID="{14DD85EB-5064-4DE6-88DB-AD4875821D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56C31-0FA0-4D9B-9385-5886F38D5A29}" type="pres">
      <dgm:prSet presAssocID="{C823A53F-2C04-4B65-886C-2889FFA63C65}" presName="sibTrans" presStyleCnt="0"/>
      <dgm:spPr/>
    </dgm:pt>
    <dgm:pt modelId="{EE9839A1-EBD9-48B7-8D5A-72E9BE7575F6}" type="pres">
      <dgm:prSet presAssocID="{AFF899E9-F90F-4DC8-855E-880152616933}" presName="node" presStyleLbl="node1" presStyleIdx="2" presStyleCnt="3" custScaleX="1625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29BFC5-348F-4D34-A52A-DD8FD41FEC56}" srcId="{00A930CE-C0F6-457B-901E-7DB05AA442F1}" destId="{AFF899E9-F90F-4DC8-855E-880152616933}" srcOrd="2" destOrd="0" parTransId="{14C81A8A-CAE0-4446-895F-430F86A040BD}" sibTransId="{39A4CF66-700F-4B23-B3FE-6365226CA4E3}"/>
    <dgm:cxn modelId="{44073C67-A260-44CB-839A-0D4D8110C7E2}" srcId="{00A930CE-C0F6-457B-901E-7DB05AA442F1}" destId="{8B15F1B2-C780-46FD-85A1-898D34EC21D0}" srcOrd="0" destOrd="0" parTransId="{8E28D41D-E29F-4503-AEFE-CFE49462EED3}" sibTransId="{B0C2EA8C-E056-44AD-9ABF-AE8C51F7AC73}"/>
    <dgm:cxn modelId="{95A61B74-6F44-4B5A-9399-376B6E8537B8}" srcId="{00A930CE-C0F6-457B-901E-7DB05AA442F1}" destId="{14DD85EB-5064-4DE6-88DB-AD4875821D20}" srcOrd="1" destOrd="0" parTransId="{A73FCE97-9B16-4D72-B60E-77BCFFFD40BF}" sibTransId="{C823A53F-2C04-4B65-886C-2889FFA63C65}"/>
    <dgm:cxn modelId="{1131AFBB-D0E5-4D82-91BE-E9569BE75A9E}" type="presOf" srcId="{8B15F1B2-C780-46FD-85A1-898D34EC21D0}" destId="{8A58C5DF-570D-46F5-A1F4-3DBF7CA2C03C}" srcOrd="0" destOrd="0" presId="urn:microsoft.com/office/officeart/2005/8/layout/default#12"/>
    <dgm:cxn modelId="{60AF0A73-940D-4232-BA9B-1B083626F68E}" type="presOf" srcId="{AFF899E9-F90F-4DC8-855E-880152616933}" destId="{EE9839A1-EBD9-48B7-8D5A-72E9BE7575F6}" srcOrd="0" destOrd="0" presId="urn:microsoft.com/office/officeart/2005/8/layout/default#12"/>
    <dgm:cxn modelId="{2015A56E-64DD-49A6-9194-C0ED69028087}" type="presOf" srcId="{14DD85EB-5064-4DE6-88DB-AD4875821D20}" destId="{08DB508F-0A5E-42D0-B29E-FC0BE1830FFA}" srcOrd="0" destOrd="0" presId="urn:microsoft.com/office/officeart/2005/8/layout/default#12"/>
    <dgm:cxn modelId="{CC40F1DD-1A7A-455B-BF84-8B665512A917}" type="presOf" srcId="{00A930CE-C0F6-457B-901E-7DB05AA442F1}" destId="{463BC8B3-9BC3-4B6B-8CD3-F4FC161286DA}" srcOrd="0" destOrd="0" presId="urn:microsoft.com/office/officeart/2005/8/layout/default#12"/>
    <dgm:cxn modelId="{56AC1C6B-3596-465C-8EFB-5A29E0E83E5E}" type="presParOf" srcId="{463BC8B3-9BC3-4B6B-8CD3-F4FC161286DA}" destId="{8A58C5DF-570D-46F5-A1F4-3DBF7CA2C03C}" srcOrd="0" destOrd="0" presId="urn:microsoft.com/office/officeart/2005/8/layout/default#12"/>
    <dgm:cxn modelId="{73551ECD-7C8B-4274-8CEF-C38CB94051DC}" type="presParOf" srcId="{463BC8B3-9BC3-4B6B-8CD3-F4FC161286DA}" destId="{ACAEF870-B45C-4CBC-8D67-C49E10783F39}" srcOrd="1" destOrd="0" presId="urn:microsoft.com/office/officeart/2005/8/layout/default#12"/>
    <dgm:cxn modelId="{45B32749-D29E-405B-B7C4-0E9A15D5ED42}" type="presParOf" srcId="{463BC8B3-9BC3-4B6B-8CD3-F4FC161286DA}" destId="{08DB508F-0A5E-42D0-B29E-FC0BE1830FFA}" srcOrd="2" destOrd="0" presId="urn:microsoft.com/office/officeart/2005/8/layout/default#12"/>
    <dgm:cxn modelId="{98BF2E7C-227D-49B9-8D11-9082E1EB0CBD}" type="presParOf" srcId="{463BC8B3-9BC3-4B6B-8CD3-F4FC161286DA}" destId="{6DC56C31-0FA0-4D9B-9385-5886F38D5A29}" srcOrd="3" destOrd="0" presId="urn:microsoft.com/office/officeart/2005/8/layout/default#12"/>
    <dgm:cxn modelId="{DE8E36DE-422E-47EC-8BE1-39168357AC20}" type="presParOf" srcId="{463BC8B3-9BC3-4B6B-8CD3-F4FC161286DA}" destId="{EE9839A1-EBD9-48B7-8D5A-72E9BE7575F6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925AC4-CD0F-476B-92F5-714C53EDA960}" type="doc">
      <dgm:prSet loTypeId="urn:microsoft.com/office/officeart/2005/8/layout/default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7944F2-0966-44D5-A0A3-D32D13924401}">
      <dgm:prSet phldrT="[Text]" custT="1"/>
      <dgm:spPr/>
      <dgm:t>
        <a:bodyPr/>
        <a:lstStyle/>
        <a:p>
          <a:r>
            <a:rPr lang="en-GB" sz="2800" dirty="0" smtClean="0">
              <a:cs typeface="Times New Roman"/>
            </a:rPr>
            <a:t>Speed assumed for route planning  =</a:t>
          </a:r>
        </a:p>
        <a:p>
          <a:r>
            <a:rPr lang="en-GB" sz="2800" dirty="0" smtClean="0">
              <a:cs typeface="Times New Roman"/>
            </a:rPr>
            <a:t> Learnt Average Speed - </a:t>
          </a:r>
          <a:r>
            <a:rPr lang="el-GR" sz="2800" b="1" dirty="0" smtClean="0">
              <a:cs typeface="Times New Roman"/>
            </a:rPr>
            <a:t>α</a:t>
          </a:r>
          <a:r>
            <a:rPr lang="en-GB" sz="2800" dirty="0" smtClean="0">
              <a:cs typeface="Times New Roman"/>
            </a:rPr>
            <a:t>.Learnt Deviation</a:t>
          </a:r>
          <a:endParaRPr lang="en-GB" sz="2800" dirty="0"/>
        </a:p>
      </dgm:t>
    </dgm:pt>
    <dgm:pt modelId="{0E3BB7A4-BA9C-4BD0-AAB9-3F553AA4638A}" type="parTrans" cxnId="{BB044C8F-5BEF-4736-BF51-414539459AC0}">
      <dgm:prSet/>
      <dgm:spPr/>
      <dgm:t>
        <a:bodyPr/>
        <a:lstStyle/>
        <a:p>
          <a:endParaRPr lang="en-GB"/>
        </a:p>
      </dgm:t>
    </dgm:pt>
    <dgm:pt modelId="{82A4B910-FD4F-4C19-BCDC-4BDD6566F4D9}" type="sibTrans" cxnId="{BB044C8F-5BEF-4736-BF51-414539459AC0}">
      <dgm:prSet/>
      <dgm:spPr/>
      <dgm:t>
        <a:bodyPr/>
        <a:lstStyle/>
        <a:p>
          <a:endParaRPr lang="en-GB"/>
        </a:p>
      </dgm:t>
    </dgm:pt>
    <dgm:pt modelId="{2D0D2A90-2FE6-4F8C-94CA-6AE5AA7325CE}" type="pres">
      <dgm:prSet presAssocID="{CE925AC4-CD0F-476B-92F5-714C53EDA9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8A9386-79DC-4A28-906F-E1C9D662F429}" type="pres">
      <dgm:prSet presAssocID="{897944F2-0966-44D5-A0A3-D32D13924401}" presName="node" presStyleLbl="node1" presStyleIdx="0" presStyleCnt="1" custScaleX="240409" custScaleY="158179" custLinFactNeighborY="5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316DF3-5F36-4C05-A2BA-9A95ACABD157}" type="presOf" srcId="{CE925AC4-CD0F-476B-92F5-714C53EDA960}" destId="{2D0D2A90-2FE6-4F8C-94CA-6AE5AA7325CE}" srcOrd="0" destOrd="0" presId="urn:microsoft.com/office/officeart/2005/8/layout/default#13"/>
    <dgm:cxn modelId="{BB044C8F-5BEF-4736-BF51-414539459AC0}" srcId="{CE925AC4-CD0F-476B-92F5-714C53EDA960}" destId="{897944F2-0966-44D5-A0A3-D32D13924401}" srcOrd="0" destOrd="0" parTransId="{0E3BB7A4-BA9C-4BD0-AAB9-3F553AA4638A}" sibTransId="{82A4B910-FD4F-4C19-BCDC-4BDD6566F4D9}"/>
    <dgm:cxn modelId="{4AF4C75A-8B61-4807-B5A6-6F682A35B9A4}" type="presOf" srcId="{897944F2-0966-44D5-A0A3-D32D13924401}" destId="{EE8A9386-79DC-4A28-906F-E1C9D662F429}" srcOrd="0" destOrd="0" presId="urn:microsoft.com/office/officeart/2005/8/layout/default#13"/>
    <dgm:cxn modelId="{24E54427-FA92-404D-AA31-620AB4DE7CA2}" type="presParOf" srcId="{2D0D2A90-2FE6-4F8C-94CA-6AE5AA7325CE}" destId="{EE8A9386-79DC-4A28-906F-E1C9D662F429}" srcOrd="0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F39F4C-65D5-4A43-B5A4-64FAC389BD76}" type="doc">
      <dgm:prSet loTypeId="urn:microsoft.com/office/officeart/2005/8/layout/default#1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8D27B7-74ED-477B-A18A-AD5FB8EC9784}">
      <dgm:prSet phldrT="[Text]"/>
      <dgm:spPr/>
      <dgm:t>
        <a:bodyPr/>
        <a:lstStyle/>
        <a:p>
          <a:r>
            <a:rPr lang="en-GB" b="1" dirty="0" smtClean="0">
              <a:cs typeface="Times New Roman"/>
            </a:rPr>
            <a:t>More importance of reaching on time </a:t>
          </a:r>
          <a:r>
            <a:rPr lang="en-GB" dirty="0" smtClean="0">
              <a:cs typeface="Times New Roman"/>
            </a:rPr>
            <a:t>= more resistance to risk = earlier start time = high probability of reaching = higher </a:t>
          </a:r>
          <a:r>
            <a:rPr lang="el-GR" dirty="0" smtClean="0">
              <a:cs typeface="Times New Roman"/>
            </a:rPr>
            <a:t>α</a:t>
          </a:r>
          <a:r>
            <a:rPr lang="en-GB" dirty="0" smtClean="0">
              <a:cs typeface="Times New Roman"/>
            </a:rPr>
            <a:t>, and vice versa</a:t>
          </a:r>
          <a:endParaRPr lang="en-GB" dirty="0"/>
        </a:p>
      </dgm:t>
    </dgm:pt>
    <dgm:pt modelId="{0AF851B9-1B83-4EC0-8DDF-A85C652BDCC0}" type="parTrans" cxnId="{6F4576A0-A740-4E47-9E14-098752AE6202}">
      <dgm:prSet/>
      <dgm:spPr/>
      <dgm:t>
        <a:bodyPr/>
        <a:lstStyle/>
        <a:p>
          <a:endParaRPr lang="en-GB"/>
        </a:p>
      </dgm:t>
    </dgm:pt>
    <dgm:pt modelId="{C2CB8B06-D447-4048-995F-76D4F123C15D}" type="sibTrans" cxnId="{6F4576A0-A740-4E47-9E14-098752AE6202}">
      <dgm:prSet/>
      <dgm:spPr/>
      <dgm:t>
        <a:bodyPr/>
        <a:lstStyle/>
        <a:p>
          <a:endParaRPr lang="en-GB"/>
        </a:p>
      </dgm:t>
    </dgm:pt>
    <dgm:pt modelId="{5445D431-8BCC-407F-B786-8998B1EA7420}">
      <dgm:prSet/>
      <dgm:spPr/>
      <dgm:t>
        <a:bodyPr/>
        <a:lstStyle/>
        <a:p>
          <a:r>
            <a:rPr lang="en-GB" b="1" dirty="0" smtClean="0">
              <a:cs typeface="Times New Roman"/>
            </a:rPr>
            <a:t>High deviation </a:t>
          </a:r>
          <a:r>
            <a:rPr lang="en-GB" dirty="0" smtClean="0">
              <a:cs typeface="Times New Roman"/>
            </a:rPr>
            <a:t>= vehicles in that road vary largely in speed = road is less reliable and should be avoided = larger resistance to risk, and vice versa</a:t>
          </a:r>
          <a:endParaRPr lang="en-GB" dirty="0" smtClean="0"/>
        </a:p>
      </dgm:t>
    </dgm:pt>
    <dgm:pt modelId="{2911E787-109C-4297-84D9-05C86A14B5A6}" type="parTrans" cxnId="{4582E3BE-1D45-4383-96FA-6463ABDD832B}">
      <dgm:prSet/>
      <dgm:spPr/>
      <dgm:t>
        <a:bodyPr/>
        <a:lstStyle/>
        <a:p>
          <a:endParaRPr lang="en-GB"/>
        </a:p>
      </dgm:t>
    </dgm:pt>
    <dgm:pt modelId="{DE6E8D37-D432-409A-9223-FED5E10FD51D}" type="sibTrans" cxnId="{4582E3BE-1D45-4383-96FA-6463ABDD832B}">
      <dgm:prSet/>
      <dgm:spPr/>
      <dgm:t>
        <a:bodyPr/>
        <a:lstStyle/>
        <a:p>
          <a:endParaRPr lang="en-GB"/>
        </a:p>
      </dgm:t>
    </dgm:pt>
    <dgm:pt modelId="{224D727A-4403-4EFF-B8FB-4EAE35F4D0F3}" type="pres">
      <dgm:prSet presAssocID="{B2F39F4C-65D5-4A43-B5A4-64FAC389BD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F04123-2A94-4862-A6FF-029D5939BA28}" type="pres">
      <dgm:prSet presAssocID="{138D27B7-74ED-477B-A18A-AD5FB8EC9784}" presName="node" presStyleLbl="node1" presStyleIdx="0" presStyleCnt="2" custScaleX="193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FFFDE9-DF84-4745-BFEC-FE03D64E53A2}" type="pres">
      <dgm:prSet presAssocID="{C2CB8B06-D447-4048-995F-76D4F123C15D}" presName="sibTrans" presStyleCnt="0"/>
      <dgm:spPr/>
    </dgm:pt>
    <dgm:pt modelId="{6B64DB8A-730B-46AD-915F-CFC113889B04}" type="pres">
      <dgm:prSet presAssocID="{5445D431-8BCC-407F-B786-8998B1EA7420}" presName="node" presStyleLbl="node1" presStyleIdx="1" presStyleCnt="2" custScaleX="193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7CB0D9-1388-47C2-8C42-FFDA46E95B2E}" type="presOf" srcId="{5445D431-8BCC-407F-B786-8998B1EA7420}" destId="{6B64DB8A-730B-46AD-915F-CFC113889B04}" srcOrd="0" destOrd="0" presId="urn:microsoft.com/office/officeart/2005/8/layout/default#14"/>
    <dgm:cxn modelId="{FF147772-E974-4AF7-A689-81E91A6ADF20}" type="presOf" srcId="{138D27B7-74ED-477B-A18A-AD5FB8EC9784}" destId="{41F04123-2A94-4862-A6FF-029D5939BA28}" srcOrd="0" destOrd="0" presId="urn:microsoft.com/office/officeart/2005/8/layout/default#14"/>
    <dgm:cxn modelId="{B7E5D121-E21D-449C-8E02-064E87892269}" type="presOf" srcId="{B2F39F4C-65D5-4A43-B5A4-64FAC389BD76}" destId="{224D727A-4403-4EFF-B8FB-4EAE35F4D0F3}" srcOrd="0" destOrd="0" presId="urn:microsoft.com/office/officeart/2005/8/layout/default#14"/>
    <dgm:cxn modelId="{6F4576A0-A740-4E47-9E14-098752AE6202}" srcId="{B2F39F4C-65D5-4A43-B5A4-64FAC389BD76}" destId="{138D27B7-74ED-477B-A18A-AD5FB8EC9784}" srcOrd="0" destOrd="0" parTransId="{0AF851B9-1B83-4EC0-8DDF-A85C652BDCC0}" sibTransId="{C2CB8B06-D447-4048-995F-76D4F123C15D}"/>
    <dgm:cxn modelId="{4582E3BE-1D45-4383-96FA-6463ABDD832B}" srcId="{B2F39F4C-65D5-4A43-B5A4-64FAC389BD76}" destId="{5445D431-8BCC-407F-B786-8998B1EA7420}" srcOrd="1" destOrd="0" parTransId="{2911E787-109C-4297-84D9-05C86A14B5A6}" sibTransId="{DE6E8D37-D432-409A-9223-FED5E10FD51D}"/>
    <dgm:cxn modelId="{AD862962-0180-4B7C-9E8A-5FB6BAAB7C41}" type="presParOf" srcId="{224D727A-4403-4EFF-B8FB-4EAE35F4D0F3}" destId="{41F04123-2A94-4862-A6FF-029D5939BA28}" srcOrd="0" destOrd="0" presId="urn:microsoft.com/office/officeart/2005/8/layout/default#14"/>
    <dgm:cxn modelId="{6E278808-434A-4DB4-A388-4102B9BB4206}" type="presParOf" srcId="{224D727A-4403-4EFF-B8FB-4EAE35F4D0F3}" destId="{54FFFDE9-DF84-4745-BFEC-FE03D64E53A2}" srcOrd="1" destOrd="0" presId="urn:microsoft.com/office/officeart/2005/8/layout/default#14"/>
    <dgm:cxn modelId="{18CB5FFE-5664-4AB0-9FA2-A2C4F865B738}" type="presParOf" srcId="{224D727A-4403-4EFF-B8FB-4EAE35F4D0F3}" destId="{6B64DB8A-730B-46AD-915F-CFC113889B04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36F3118-D51F-4751-900D-E60C0140A2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30958-F061-4C58-BA6C-0B86B0A7716A}">
      <dgm:prSet phldrT="[Text]"/>
      <dgm:spPr/>
      <dgm:t>
        <a:bodyPr/>
        <a:lstStyle/>
        <a:p>
          <a:r>
            <a:rPr lang="en-GB" dirty="0" smtClean="0"/>
            <a:t>Cooperative ITS</a:t>
          </a:r>
          <a:endParaRPr lang="en-GB" dirty="0"/>
        </a:p>
      </dgm:t>
    </dgm:pt>
    <dgm:pt modelId="{A565BF6D-3762-4FB5-8BAD-DBA39970192C}" type="parTrans" cxnId="{DCD5092D-B56D-4628-875A-3F56431AE3E1}">
      <dgm:prSet/>
      <dgm:spPr/>
      <dgm:t>
        <a:bodyPr/>
        <a:lstStyle/>
        <a:p>
          <a:endParaRPr lang="en-GB"/>
        </a:p>
      </dgm:t>
    </dgm:pt>
    <dgm:pt modelId="{2B3201B0-417B-4493-9B3E-E804F63CCB8D}" type="sibTrans" cxnId="{DCD5092D-B56D-4628-875A-3F56431AE3E1}">
      <dgm:prSet/>
      <dgm:spPr/>
      <dgm:t>
        <a:bodyPr/>
        <a:lstStyle/>
        <a:p>
          <a:endParaRPr lang="en-GB"/>
        </a:p>
      </dgm:t>
    </dgm:pt>
    <dgm:pt modelId="{4E250B18-20E6-451A-993B-1A417FAE1403}">
      <dgm:prSet phldrT="[Text]"/>
      <dgm:spPr/>
      <dgm:t>
        <a:bodyPr/>
        <a:lstStyle/>
        <a:p>
          <a:r>
            <a:rPr lang="en-GB" dirty="0" smtClean="0"/>
            <a:t>Cooperative Traffic Lights</a:t>
          </a:r>
          <a:endParaRPr lang="en-GB" dirty="0"/>
        </a:p>
      </dgm:t>
    </dgm:pt>
    <dgm:pt modelId="{EBE439CF-0F4D-45E9-97D4-5C24BB87AA55}" type="parTrans" cxnId="{DB0FEB41-F58D-49F9-9F47-DF0F773FDCAC}">
      <dgm:prSet/>
      <dgm:spPr/>
      <dgm:t>
        <a:bodyPr/>
        <a:lstStyle/>
        <a:p>
          <a:endParaRPr lang="en-GB"/>
        </a:p>
      </dgm:t>
    </dgm:pt>
    <dgm:pt modelId="{7FF2948C-CD26-4078-9893-79216C6DFE0B}" type="sibTrans" cxnId="{DB0FEB41-F58D-49F9-9F47-DF0F773FDCAC}">
      <dgm:prSet/>
      <dgm:spPr/>
      <dgm:t>
        <a:bodyPr/>
        <a:lstStyle/>
        <a:p>
          <a:endParaRPr lang="en-GB"/>
        </a:p>
      </dgm:t>
    </dgm:pt>
    <dgm:pt modelId="{B71E7AF4-E69B-4E35-9034-65DA176D3871}">
      <dgm:prSet phldrT="[Text]"/>
      <dgm:spPr/>
      <dgm:t>
        <a:bodyPr/>
        <a:lstStyle/>
        <a:p>
          <a:r>
            <a:rPr lang="en-GB" dirty="0" smtClean="0"/>
            <a:t>Cooperative Lane Changes</a:t>
          </a:r>
          <a:endParaRPr lang="en-GB" dirty="0"/>
        </a:p>
      </dgm:t>
    </dgm:pt>
    <dgm:pt modelId="{5BF30703-40EF-4764-BF95-9316A9B9013B}" type="parTrans" cxnId="{3B9DBD3F-36F6-4E60-99B7-B50EC1D09EDE}">
      <dgm:prSet/>
      <dgm:spPr/>
      <dgm:t>
        <a:bodyPr/>
        <a:lstStyle/>
        <a:p>
          <a:endParaRPr lang="en-GB"/>
        </a:p>
      </dgm:t>
    </dgm:pt>
    <dgm:pt modelId="{2AA83030-6191-45D8-9324-057B914C9C98}" type="sibTrans" cxnId="{3B9DBD3F-36F6-4E60-99B7-B50EC1D09EDE}">
      <dgm:prSet/>
      <dgm:spPr/>
      <dgm:t>
        <a:bodyPr/>
        <a:lstStyle/>
        <a:p>
          <a:endParaRPr lang="en-GB"/>
        </a:p>
      </dgm:t>
    </dgm:pt>
    <dgm:pt modelId="{0363A970-FFC0-43F4-80C8-9255EE0E4531}" type="pres">
      <dgm:prSet presAssocID="{936F3118-D51F-4751-900D-E60C0140A2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5298197-C7D6-4B09-8D60-E761DD928C2E}" type="pres">
      <dgm:prSet presAssocID="{3D530958-F061-4C58-BA6C-0B86B0A7716A}" presName="hierRoot1" presStyleCnt="0">
        <dgm:presLayoutVars>
          <dgm:hierBranch val="init"/>
        </dgm:presLayoutVars>
      </dgm:prSet>
      <dgm:spPr/>
    </dgm:pt>
    <dgm:pt modelId="{2659E93A-E0C5-44CF-BCC2-C6381440535E}" type="pres">
      <dgm:prSet presAssocID="{3D530958-F061-4C58-BA6C-0B86B0A7716A}" presName="rootComposite1" presStyleCnt="0"/>
      <dgm:spPr/>
    </dgm:pt>
    <dgm:pt modelId="{1675DB90-53C3-4374-AD00-7237EC7D37C6}" type="pres">
      <dgm:prSet presAssocID="{3D530958-F061-4C58-BA6C-0B86B0A771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F606B00-E87B-4684-BF2C-C1331A19C662}" type="pres">
      <dgm:prSet presAssocID="{3D530958-F061-4C58-BA6C-0B86B0A7716A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0B6CC22-BBD3-4FEE-A8D5-1F54BBD9028F}" type="pres">
      <dgm:prSet presAssocID="{3D530958-F061-4C58-BA6C-0B86B0A7716A}" presName="hierChild2" presStyleCnt="0"/>
      <dgm:spPr/>
    </dgm:pt>
    <dgm:pt modelId="{EDC68559-80DD-42C9-9C12-A519F7DD0F43}" type="pres">
      <dgm:prSet presAssocID="{EBE439CF-0F4D-45E9-97D4-5C24BB87AA55}" presName="Name37" presStyleLbl="parChTrans1D2" presStyleIdx="0" presStyleCnt="2"/>
      <dgm:spPr/>
      <dgm:t>
        <a:bodyPr/>
        <a:lstStyle/>
        <a:p>
          <a:endParaRPr lang="en-GB"/>
        </a:p>
      </dgm:t>
    </dgm:pt>
    <dgm:pt modelId="{0321C98D-1A05-4EC3-82C5-349C8556BAF3}" type="pres">
      <dgm:prSet presAssocID="{4E250B18-20E6-451A-993B-1A417FAE1403}" presName="hierRoot2" presStyleCnt="0">
        <dgm:presLayoutVars>
          <dgm:hierBranch val="init"/>
        </dgm:presLayoutVars>
      </dgm:prSet>
      <dgm:spPr/>
    </dgm:pt>
    <dgm:pt modelId="{DC784EDB-31A9-43B6-BBF6-44085EE5B555}" type="pres">
      <dgm:prSet presAssocID="{4E250B18-20E6-451A-993B-1A417FAE1403}" presName="rootComposite" presStyleCnt="0"/>
      <dgm:spPr/>
    </dgm:pt>
    <dgm:pt modelId="{1C392852-42EE-4C51-8E3C-6BB800B9373B}" type="pres">
      <dgm:prSet presAssocID="{4E250B18-20E6-451A-993B-1A417FAE14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95C1AC-CC99-4D2C-A366-2BA91C799167}" type="pres">
      <dgm:prSet presAssocID="{4E250B18-20E6-451A-993B-1A417FAE1403}" presName="rootConnector" presStyleLbl="node2" presStyleIdx="0" presStyleCnt="2"/>
      <dgm:spPr/>
      <dgm:t>
        <a:bodyPr/>
        <a:lstStyle/>
        <a:p>
          <a:endParaRPr lang="en-GB"/>
        </a:p>
      </dgm:t>
    </dgm:pt>
    <dgm:pt modelId="{500BF460-3040-4B7B-907F-116B4865CC9C}" type="pres">
      <dgm:prSet presAssocID="{4E250B18-20E6-451A-993B-1A417FAE1403}" presName="hierChild4" presStyleCnt="0"/>
      <dgm:spPr/>
    </dgm:pt>
    <dgm:pt modelId="{FEF5A48C-C60D-41F8-A874-0BE635AED32C}" type="pres">
      <dgm:prSet presAssocID="{4E250B18-20E6-451A-993B-1A417FAE1403}" presName="hierChild5" presStyleCnt="0"/>
      <dgm:spPr/>
    </dgm:pt>
    <dgm:pt modelId="{E23B5326-402C-43D6-99E0-441A2C992830}" type="pres">
      <dgm:prSet presAssocID="{5BF30703-40EF-4764-BF95-9316A9B9013B}" presName="Name37" presStyleLbl="parChTrans1D2" presStyleIdx="1" presStyleCnt="2"/>
      <dgm:spPr/>
      <dgm:t>
        <a:bodyPr/>
        <a:lstStyle/>
        <a:p>
          <a:endParaRPr lang="en-GB"/>
        </a:p>
      </dgm:t>
    </dgm:pt>
    <dgm:pt modelId="{19D05941-5537-472A-A3CC-DDC2F07E912F}" type="pres">
      <dgm:prSet presAssocID="{B71E7AF4-E69B-4E35-9034-65DA176D3871}" presName="hierRoot2" presStyleCnt="0">
        <dgm:presLayoutVars>
          <dgm:hierBranch val="init"/>
        </dgm:presLayoutVars>
      </dgm:prSet>
      <dgm:spPr/>
    </dgm:pt>
    <dgm:pt modelId="{5D9B1530-D6FE-4D01-8C17-EBB1D863AAF1}" type="pres">
      <dgm:prSet presAssocID="{B71E7AF4-E69B-4E35-9034-65DA176D3871}" presName="rootComposite" presStyleCnt="0"/>
      <dgm:spPr/>
    </dgm:pt>
    <dgm:pt modelId="{37B547D5-9F32-482C-90BC-D790FD5F0995}" type="pres">
      <dgm:prSet presAssocID="{B71E7AF4-E69B-4E35-9034-65DA176D38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E23C6C-188F-4CB4-B0F8-14F8B8BB215F}" type="pres">
      <dgm:prSet presAssocID="{B71E7AF4-E69B-4E35-9034-65DA176D3871}" presName="rootConnector" presStyleLbl="node2" presStyleIdx="1" presStyleCnt="2"/>
      <dgm:spPr/>
      <dgm:t>
        <a:bodyPr/>
        <a:lstStyle/>
        <a:p>
          <a:endParaRPr lang="en-GB"/>
        </a:p>
      </dgm:t>
    </dgm:pt>
    <dgm:pt modelId="{C1FD14F0-3808-424D-85DB-91000C7DC952}" type="pres">
      <dgm:prSet presAssocID="{B71E7AF4-E69B-4E35-9034-65DA176D3871}" presName="hierChild4" presStyleCnt="0"/>
      <dgm:spPr/>
    </dgm:pt>
    <dgm:pt modelId="{18294BA8-18D0-44F3-BFB6-AB4CC08F70A7}" type="pres">
      <dgm:prSet presAssocID="{B71E7AF4-E69B-4E35-9034-65DA176D3871}" presName="hierChild5" presStyleCnt="0"/>
      <dgm:spPr/>
    </dgm:pt>
    <dgm:pt modelId="{8A0DFD1F-592A-44F0-B709-E285C46939B3}" type="pres">
      <dgm:prSet presAssocID="{3D530958-F061-4C58-BA6C-0B86B0A7716A}" presName="hierChild3" presStyleCnt="0"/>
      <dgm:spPr/>
    </dgm:pt>
  </dgm:ptLst>
  <dgm:cxnLst>
    <dgm:cxn modelId="{30ED6C56-F487-40F8-9D59-638DCDB1E5BD}" type="presOf" srcId="{3D530958-F061-4C58-BA6C-0B86B0A7716A}" destId="{DF606B00-E87B-4684-BF2C-C1331A19C662}" srcOrd="1" destOrd="0" presId="urn:microsoft.com/office/officeart/2005/8/layout/orgChart1"/>
    <dgm:cxn modelId="{DB0FEB41-F58D-49F9-9F47-DF0F773FDCAC}" srcId="{3D530958-F061-4C58-BA6C-0B86B0A7716A}" destId="{4E250B18-20E6-451A-993B-1A417FAE1403}" srcOrd="0" destOrd="0" parTransId="{EBE439CF-0F4D-45E9-97D4-5C24BB87AA55}" sibTransId="{7FF2948C-CD26-4078-9893-79216C6DFE0B}"/>
    <dgm:cxn modelId="{FD78145B-16A2-4062-A02C-84BF7F014AB4}" type="presOf" srcId="{4E250B18-20E6-451A-993B-1A417FAE1403}" destId="{1C392852-42EE-4C51-8E3C-6BB800B9373B}" srcOrd="0" destOrd="0" presId="urn:microsoft.com/office/officeart/2005/8/layout/orgChart1"/>
    <dgm:cxn modelId="{3B9DBD3F-36F6-4E60-99B7-B50EC1D09EDE}" srcId="{3D530958-F061-4C58-BA6C-0B86B0A7716A}" destId="{B71E7AF4-E69B-4E35-9034-65DA176D3871}" srcOrd="1" destOrd="0" parTransId="{5BF30703-40EF-4764-BF95-9316A9B9013B}" sibTransId="{2AA83030-6191-45D8-9324-057B914C9C98}"/>
    <dgm:cxn modelId="{2305EB38-63AF-4848-B478-AEF14685AF8E}" type="presOf" srcId="{4E250B18-20E6-451A-993B-1A417FAE1403}" destId="{2295C1AC-CC99-4D2C-A366-2BA91C799167}" srcOrd="1" destOrd="0" presId="urn:microsoft.com/office/officeart/2005/8/layout/orgChart1"/>
    <dgm:cxn modelId="{A4096F36-503D-43BB-85D9-E42E19506EB1}" type="presOf" srcId="{5BF30703-40EF-4764-BF95-9316A9B9013B}" destId="{E23B5326-402C-43D6-99E0-441A2C992830}" srcOrd="0" destOrd="0" presId="urn:microsoft.com/office/officeart/2005/8/layout/orgChart1"/>
    <dgm:cxn modelId="{0D5840F5-C312-4507-90E6-55A5338AFFF5}" type="presOf" srcId="{EBE439CF-0F4D-45E9-97D4-5C24BB87AA55}" destId="{EDC68559-80DD-42C9-9C12-A519F7DD0F43}" srcOrd="0" destOrd="0" presId="urn:microsoft.com/office/officeart/2005/8/layout/orgChart1"/>
    <dgm:cxn modelId="{DCD5092D-B56D-4628-875A-3F56431AE3E1}" srcId="{936F3118-D51F-4751-900D-E60C0140A2F3}" destId="{3D530958-F061-4C58-BA6C-0B86B0A7716A}" srcOrd="0" destOrd="0" parTransId="{A565BF6D-3762-4FB5-8BAD-DBA39970192C}" sibTransId="{2B3201B0-417B-4493-9B3E-E804F63CCB8D}"/>
    <dgm:cxn modelId="{55EFEA2B-471E-48B3-9C5B-651960C44AF8}" type="presOf" srcId="{3D530958-F061-4C58-BA6C-0B86B0A7716A}" destId="{1675DB90-53C3-4374-AD00-7237EC7D37C6}" srcOrd="0" destOrd="0" presId="urn:microsoft.com/office/officeart/2005/8/layout/orgChart1"/>
    <dgm:cxn modelId="{B4D5D5DD-5A84-4D99-B090-89DA84EE8FF9}" type="presOf" srcId="{936F3118-D51F-4751-900D-E60C0140A2F3}" destId="{0363A970-FFC0-43F4-80C8-9255EE0E4531}" srcOrd="0" destOrd="0" presId="urn:microsoft.com/office/officeart/2005/8/layout/orgChart1"/>
    <dgm:cxn modelId="{E20EABC4-1B54-431C-A892-25D0A58A6D95}" type="presOf" srcId="{B71E7AF4-E69B-4E35-9034-65DA176D3871}" destId="{90E23C6C-188F-4CB4-B0F8-14F8B8BB215F}" srcOrd="1" destOrd="0" presId="urn:microsoft.com/office/officeart/2005/8/layout/orgChart1"/>
    <dgm:cxn modelId="{D5D43434-4E42-4852-AB99-D02D1717FC05}" type="presOf" srcId="{B71E7AF4-E69B-4E35-9034-65DA176D3871}" destId="{37B547D5-9F32-482C-90BC-D790FD5F0995}" srcOrd="0" destOrd="0" presId="urn:microsoft.com/office/officeart/2005/8/layout/orgChart1"/>
    <dgm:cxn modelId="{17EB96DD-9E99-4A25-958F-89C0F4AF21B9}" type="presParOf" srcId="{0363A970-FFC0-43F4-80C8-9255EE0E4531}" destId="{35298197-C7D6-4B09-8D60-E761DD928C2E}" srcOrd="0" destOrd="0" presId="urn:microsoft.com/office/officeart/2005/8/layout/orgChart1"/>
    <dgm:cxn modelId="{DFDCECAF-6345-41E8-B9D3-2E8E43F06D82}" type="presParOf" srcId="{35298197-C7D6-4B09-8D60-E761DD928C2E}" destId="{2659E93A-E0C5-44CF-BCC2-C6381440535E}" srcOrd="0" destOrd="0" presId="urn:microsoft.com/office/officeart/2005/8/layout/orgChart1"/>
    <dgm:cxn modelId="{0CE74F7C-8961-4D03-AE12-5AA92F0880C2}" type="presParOf" srcId="{2659E93A-E0C5-44CF-BCC2-C6381440535E}" destId="{1675DB90-53C3-4374-AD00-7237EC7D37C6}" srcOrd="0" destOrd="0" presId="urn:microsoft.com/office/officeart/2005/8/layout/orgChart1"/>
    <dgm:cxn modelId="{5B2816EC-D099-4E9F-BA5C-98FB82299381}" type="presParOf" srcId="{2659E93A-E0C5-44CF-BCC2-C6381440535E}" destId="{DF606B00-E87B-4684-BF2C-C1331A19C662}" srcOrd="1" destOrd="0" presId="urn:microsoft.com/office/officeart/2005/8/layout/orgChart1"/>
    <dgm:cxn modelId="{B131562F-D7EF-4EA9-8D40-85DC485050EA}" type="presParOf" srcId="{35298197-C7D6-4B09-8D60-E761DD928C2E}" destId="{40B6CC22-BBD3-4FEE-A8D5-1F54BBD9028F}" srcOrd="1" destOrd="0" presId="urn:microsoft.com/office/officeart/2005/8/layout/orgChart1"/>
    <dgm:cxn modelId="{CB5A89BF-D046-47ED-8B2D-835E3E56AC46}" type="presParOf" srcId="{40B6CC22-BBD3-4FEE-A8D5-1F54BBD9028F}" destId="{EDC68559-80DD-42C9-9C12-A519F7DD0F43}" srcOrd="0" destOrd="0" presId="urn:microsoft.com/office/officeart/2005/8/layout/orgChart1"/>
    <dgm:cxn modelId="{BB6DAAE6-41A7-48FB-82AB-C4E9FC39B6CD}" type="presParOf" srcId="{40B6CC22-BBD3-4FEE-A8D5-1F54BBD9028F}" destId="{0321C98D-1A05-4EC3-82C5-349C8556BAF3}" srcOrd="1" destOrd="0" presId="urn:microsoft.com/office/officeart/2005/8/layout/orgChart1"/>
    <dgm:cxn modelId="{4BCE5448-1037-4C0F-8D1E-1B81ED222C57}" type="presParOf" srcId="{0321C98D-1A05-4EC3-82C5-349C8556BAF3}" destId="{DC784EDB-31A9-43B6-BBF6-44085EE5B555}" srcOrd="0" destOrd="0" presId="urn:microsoft.com/office/officeart/2005/8/layout/orgChart1"/>
    <dgm:cxn modelId="{48BDD1A9-5492-4193-8793-42757564A03E}" type="presParOf" srcId="{DC784EDB-31A9-43B6-BBF6-44085EE5B555}" destId="{1C392852-42EE-4C51-8E3C-6BB800B9373B}" srcOrd="0" destOrd="0" presId="urn:microsoft.com/office/officeart/2005/8/layout/orgChart1"/>
    <dgm:cxn modelId="{B60FFE00-C544-4400-BD0B-50A44CC05015}" type="presParOf" srcId="{DC784EDB-31A9-43B6-BBF6-44085EE5B555}" destId="{2295C1AC-CC99-4D2C-A366-2BA91C799167}" srcOrd="1" destOrd="0" presId="urn:microsoft.com/office/officeart/2005/8/layout/orgChart1"/>
    <dgm:cxn modelId="{D6E9BDED-7422-4B27-985A-99CB32B0ED02}" type="presParOf" srcId="{0321C98D-1A05-4EC3-82C5-349C8556BAF3}" destId="{500BF460-3040-4B7B-907F-116B4865CC9C}" srcOrd="1" destOrd="0" presId="urn:microsoft.com/office/officeart/2005/8/layout/orgChart1"/>
    <dgm:cxn modelId="{821CB7CE-B422-48BE-B769-2B2097C2B75F}" type="presParOf" srcId="{0321C98D-1A05-4EC3-82C5-349C8556BAF3}" destId="{FEF5A48C-C60D-41F8-A874-0BE635AED32C}" srcOrd="2" destOrd="0" presId="urn:microsoft.com/office/officeart/2005/8/layout/orgChart1"/>
    <dgm:cxn modelId="{1C1B4B2A-689C-4A56-8FA7-8A78936C3A79}" type="presParOf" srcId="{40B6CC22-BBD3-4FEE-A8D5-1F54BBD9028F}" destId="{E23B5326-402C-43D6-99E0-441A2C992830}" srcOrd="2" destOrd="0" presId="urn:microsoft.com/office/officeart/2005/8/layout/orgChart1"/>
    <dgm:cxn modelId="{BEB31F36-BDB0-4693-9BD0-EFD880590894}" type="presParOf" srcId="{40B6CC22-BBD3-4FEE-A8D5-1F54BBD9028F}" destId="{19D05941-5537-472A-A3CC-DDC2F07E912F}" srcOrd="3" destOrd="0" presId="urn:microsoft.com/office/officeart/2005/8/layout/orgChart1"/>
    <dgm:cxn modelId="{FD98D2B8-9D9C-41AE-992C-D7A8D15ACAB1}" type="presParOf" srcId="{19D05941-5537-472A-A3CC-DDC2F07E912F}" destId="{5D9B1530-D6FE-4D01-8C17-EBB1D863AAF1}" srcOrd="0" destOrd="0" presId="urn:microsoft.com/office/officeart/2005/8/layout/orgChart1"/>
    <dgm:cxn modelId="{0C56978E-CC60-42F6-84E1-792C122EDC54}" type="presParOf" srcId="{5D9B1530-D6FE-4D01-8C17-EBB1D863AAF1}" destId="{37B547D5-9F32-482C-90BC-D790FD5F0995}" srcOrd="0" destOrd="0" presId="urn:microsoft.com/office/officeart/2005/8/layout/orgChart1"/>
    <dgm:cxn modelId="{AC1F7951-C798-4F48-8B3E-4C5A5C2F0105}" type="presParOf" srcId="{5D9B1530-D6FE-4D01-8C17-EBB1D863AAF1}" destId="{90E23C6C-188F-4CB4-B0F8-14F8B8BB215F}" srcOrd="1" destOrd="0" presId="urn:microsoft.com/office/officeart/2005/8/layout/orgChart1"/>
    <dgm:cxn modelId="{9A93E5EC-072B-41AA-BD54-38973D2FE389}" type="presParOf" srcId="{19D05941-5537-472A-A3CC-DDC2F07E912F}" destId="{C1FD14F0-3808-424D-85DB-91000C7DC952}" srcOrd="1" destOrd="0" presId="urn:microsoft.com/office/officeart/2005/8/layout/orgChart1"/>
    <dgm:cxn modelId="{4AE010A0-6316-4713-A9F6-655F2E236FDA}" type="presParOf" srcId="{19D05941-5537-472A-A3CC-DDC2F07E912F}" destId="{18294BA8-18D0-44F3-BFB6-AB4CC08F70A7}" srcOrd="2" destOrd="0" presId="urn:microsoft.com/office/officeart/2005/8/layout/orgChart1"/>
    <dgm:cxn modelId="{11846C9E-E3B4-487C-9942-F71085A1144B}" type="presParOf" srcId="{35298197-C7D6-4B09-8D60-E761DD928C2E}" destId="{8A0DFD1F-592A-44F0-B709-E285C46939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241A3CC-BFF2-47EB-A98F-030C7C7A9F7B}" type="doc">
      <dgm:prSet loTypeId="urn:microsoft.com/office/officeart/2005/8/layout/default#1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FCF243-960C-4948-8F0B-AA20E5A2FE3C}">
      <dgm:prSet phldrT="[Text]"/>
      <dgm:spPr/>
      <dgm:t>
        <a:bodyPr/>
        <a:lstStyle/>
        <a:p>
          <a:r>
            <a:rPr lang="en-GB" dirty="0" smtClean="0"/>
            <a:t>Change lights with a preference to the vehicles running late</a:t>
          </a:r>
          <a:endParaRPr lang="en-GB" dirty="0"/>
        </a:p>
      </dgm:t>
    </dgm:pt>
    <dgm:pt modelId="{1C8E3CC7-08F6-4C56-AE3B-AF68BBB70207}" type="parTrans" cxnId="{74B81334-570A-4D8B-BF02-C42714149B98}">
      <dgm:prSet/>
      <dgm:spPr/>
      <dgm:t>
        <a:bodyPr/>
        <a:lstStyle/>
        <a:p>
          <a:endParaRPr lang="en-GB"/>
        </a:p>
      </dgm:t>
    </dgm:pt>
    <dgm:pt modelId="{2524EA17-B218-47DE-B28F-17A5977CD76C}" type="sibTrans" cxnId="{74B81334-570A-4D8B-BF02-C42714149B98}">
      <dgm:prSet/>
      <dgm:spPr/>
      <dgm:t>
        <a:bodyPr/>
        <a:lstStyle/>
        <a:p>
          <a:endParaRPr lang="en-GB"/>
        </a:p>
      </dgm:t>
    </dgm:pt>
    <dgm:pt modelId="{71C82DFD-2306-4652-8833-64CC62BB4EE4}" type="pres">
      <dgm:prSet presAssocID="{9241A3CC-BFF2-47EB-A98F-030C7C7A9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8CC3FE-6084-4B6D-A54A-230841E84CE7}" type="pres">
      <dgm:prSet presAssocID="{FBFCF243-960C-4948-8F0B-AA20E5A2FE3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B81334-570A-4D8B-BF02-C42714149B98}" srcId="{9241A3CC-BFF2-47EB-A98F-030C7C7A9F7B}" destId="{FBFCF243-960C-4948-8F0B-AA20E5A2FE3C}" srcOrd="0" destOrd="0" parTransId="{1C8E3CC7-08F6-4C56-AE3B-AF68BBB70207}" sibTransId="{2524EA17-B218-47DE-B28F-17A5977CD76C}"/>
    <dgm:cxn modelId="{D7357598-A0A0-458A-B9D5-A28DEB122E4F}" type="presOf" srcId="{9241A3CC-BFF2-47EB-A98F-030C7C7A9F7B}" destId="{71C82DFD-2306-4652-8833-64CC62BB4EE4}" srcOrd="0" destOrd="0" presId="urn:microsoft.com/office/officeart/2005/8/layout/default#15"/>
    <dgm:cxn modelId="{CF5D172E-E0E0-436F-801F-18B9E3D7DE66}" type="presOf" srcId="{FBFCF243-960C-4948-8F0B-AA20E5A2FE3C}" destId="{538CC3FE-6084-4B6D-A54A-230841E84CE7}" srcOrd="0" destOrd="0" presId="urn:microsoft.com/office/officeart/2005/8/layout/default#15"/>
    <dgm:cxn modelId="{7E99BEF9-4AF0-40CD-868F-EF7B5FA92E72}" type="presParOf" srcId="{71C82DFD-2306-4652-8833-64CC62BB4EE4}" destId="{538CC3FE-6084-4B6D-A54A-230841E84CE7}" srcOrd="0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4639F-9111-4134-80AE-978F55D9ECD1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70FF56-7E31-4925-885A-7D4B0B58839B}">
      <dgm:prSet phldrT="[Text]" custT="1"/>
      <dgm:spPr/>
      <dgm:t>
        <a:bodyPr/>
        <a:lstStyle/>
        <a:p>
          <a:r>
            <a:rPr lang="en-GB" sz="1600" dirty="0" smtClean="0"/>
            <a:t>Routing objective/ considerations</a:t>
          </a:r>
          <a:endParaRPr lang="en-GB" sz="1600" dirty="0"/>
        </a:p>
      </dgm:t>
    </dgm:pt>
    <dgm:pt modelId="{CBD9DFFD-4C47-426E-BCDD-17D58EA9D9C3}" type="parTrans" cxnId="{AD7E4283-BC93-46FE-9FE9-EAED4FE2A2D9}">
      <dgm:prSet/>
      <dgm:spPr/>
      <dgm:t>
        <a:bodyPr/>
        <a:lstStyle/>
        <a:p>
          <a:endParaRPr lang="en-GB" sz="3600"/>
        </a:p>
      </dgm:t>
    </dgm:pt>
    <dgm:pt modelId="{9645AEDD-A849-42C7-8EE3-F6F6D2CC0F91}" type="sibTrans" cxnId="{AD7E4283-BC93-46FE-9FE9-EAED4FE2A2D9}">
      <dgm:prSet/>
      <dgm:spPr/>
      <dgm:t>
        <a:bodyPr/>
        <a:lstStyle/>
        <a:p>
          <a:endParaRPr lang="en-GB" sz="3600"/>
        </a:p>
      </dgm:t>
    </dgm:pt>
    <dgm:pt modelId="{15815E09-349F-4460-B687-4E7B62DC1904}">
      <dgm:prSet custT="1"/>
      <dgm:spPr/>
      <dgm:t>
        <a:bodyPr/>
        <a:lstStyle/>
        <a:p>
          <a:r>
            <a:rPr lang="en-GB" sz="1600" dirty="0" smtClean="0"/>
            <a:t>Routing frequency</a:t>
          </a:r>
          <a:endParaRPr lang="en-GB" sz="1600" dirty="0"/>
        </a:p>
      </dgm:t>
    </dgm:pt>
    <dgm:pt modelId="{697C19DE-A6C9-4651-8D06-336743A3D914}" type="parTrans" cxnId="{707ADD65-DA1C-425D-B196-7C34AA4E0E2F}">
      <dgm:prSet/>
      <dgm:spPr/>
      <dgm:t>
        <a:bodyPr/>
        <a:lstStyle/>
        <a:p>
          <a:endParaRPr lang="en-GB" sz="3600"/>
        </a:p>
      </dgm:t>
    </dgm:pt>
    <dgm:pt modelId="{F5DDDF5C-5235-46CE-BAEE-D88025310C2A}" type="sibTrans" cxnId="{707ADD65-DA1C-425D-B196-7C34AA4E0E2F}">
      <dgm:prSet/>
      <dgm:spPr/>
      <dgm:t>
        <a:bodyPr/>
        <a:lstStyle/>
        <a:p>
          <a:endParaRPr lang="en-GB" sz="3600"/>
        </a:p>
      </dgm:t>
    </dgm:pt>
    <dgm:pt modelId="{AAAEB246-E978-439D-ADBD-35A54DBC037B}">
      <dgm:prSet custT="1"/>
      <dgm:spPr/>
      <dgm:t>
        <a:bodyPr/>
        <a:lstStyle/>
        <a:p>
          <a:r>
            <a:rPr lang="en-GB" sz="1600" dirty="0" smtClean="0"/>
            <a:t>Recurrent or non-recurrent</a:t>
          </a:r>
          <a:endParaRPr lang="en-GB" sz="1600" dirty="0"/>
        </a:p>
      </dgm:t>
    </dgm:pt>
    <dgm:pt modelId="{AD555E32-A3D6-46B0-B64E-0E4213F20BAE}" type="parTrans" cxnId="{CED96473-606B-4E65-9DFD-D445872778CC}">
      <dgm:prSet/>
      <dgm:spPr/>
      <dgm:t>
        <a:bodyPr/>
        <a:lstStyle/>
        <a:p>
          <a:endParaRPr lang="en-GB" sz="3600"/>
        </a:p>
      </dgm:t>
    </dgm:pt>
    <dgm:pt modelId="{680920DE-0FC4-44EF-AADB-223712F7B469}" type="sibTrans" cxnId="{CED96473-606B-4E65-9DFD-D445872778CC}">
      <dgm:prSet/>
      <dgm:spPr/>
      <dgm:t>
        <a:bodyPr/>
        <a:lstStyle/>
        <a:p>
          <a:endParaRPr lang="en-GB" sz="3600"/>
        </a:p>
      </dgm:t>
    </dgm:pt>
    <dgm:pt modelId="{3738B0FC-8DC1-4F9C-964E-8C74008F09BB}">
      <dgm:prSet custT="1"/>
      <dgm:spPr/>
      <dgm:t>
        <a:bodyPr/>
        <a:lstStyle/>
        <a:p>
          <a:r>
            <a:rPr lang="en-GB" sz="1600" dirty="0" smtClean="0"/>
            <a:t>Traffic Lights</a:t>
          </a:r>
          <a:endParaRPr lang="en-GB" sz="1600" dirty="0"/>
        </a:p>
      </dgm:t>
    </dgm:pt>
    <dgm:pt modelId="{1A9DB7A3-237E-47E0-BD81-2CEAE79AADC1}" type="parTrans" cxnId="{0053B9C9-FE75-4FA3-BA4E-6A2BE5B98154}">
      <dgm:prSet/>
      <dgm:spPr/>
      <dgm:t>
        <a:bodyPr/>
        <a:lstStyle/>
        <a:p>
          <a:endParaRPr lang="en-GB" sz="3600"/>
        </a:p>
      </dgm:t>
    </dgm:pt>
    <dgm:pt modelId="{AB277CC4-9CCB-4E8E-90AF-DA19DCA708D9}" type="sibTrans" cxnId="{0053B9C9-FE75-4FA3-BA4E-6A2BE5B98154}">
      <dgm:prSet/>
      <dgm:spPr/>
      <dgm:t>
        <a:bodyPr/>
        <a:lstStyle/>
        <a:p>
          <a:endParaRPr lang="en-GB" sz="3600"/>
        </a:p>
      </dgm:t>
    </dgm:pt>
    <dgm:pt modelId="{BD562B57-B425-4006-9AE6-DC72A0F40A7E}">
      <dgm:prSet custT="1"/>
      <dgm:spPr/>
      <dgm:t>
        <a:bodyPr/>
        <a:lstStyle/>
        <a:p>
          <a:r>
            <a:rPr lang="en-GB" sz="1600" dirty="0" smtClean="0"/>
            <a:t>Lane change</a:t>
          </a:r>
          <a:endParaRPr lang="en-GB" sz="1600" dirty="0"/>
        </a:p>
      </dgm:t>
    </dgm:pt>
    <dgm:pt modelId="{882BA435-8EF9-4D80-8ABC-1D4456A64F41}" type="parTrans" cxnId="{28BDBA10-D193-4878-9FD5-7DE209EF771B}">
      <dgm:prSet/>
      <dgm:spPr/>
      <dgm:t>
        <a:bodyPr/>
        <a:lstStyle/>
        <a:p>
          <a:endParaRPr lang="en-GB" sz="3600"/>
        </a:p>
      </dgm:t>
    </dgm:pt>
    <dgm:pt modelId="{FB430CC0-662B-429C-8EA1-581CD19514B6}" type="sibTrans" cxnId="{28BDBA10-D193-4878-9FD5-7DE209EF771B}">
      <dgm:prSet/>
      <dgm:spPr/>
      <dgm:t>
        <a:bodyPr/>
        <a:lstStyle/>
        <a:p>
          <a:endParaRPr lang="en-GB" sz="3600"/>
        </a:p>
      </dgm:t>
    </dgm:pt>
    <dgm:pt modelId="{CB1A3852-2EEE-4F2F-AA9F-EBC38C517436}">
      <dgm:prSet custT="1"/>
      <dgm:spPr/>
      <dgm:t>
        <a:bodyPr/>
        <a:lstStyle/>
        <a:p>
          <a:r>
            <a:rPr lang="en-IN" sz="1600" dirty="0" smtClean="0"/>
            <a:t>Entirely semi-autonomous, mixed, manual</a:t>
          </a:r>
          <a:endParaRPr lang="en-GB" sz="1600" dirty="0"/>
        </a:p>
      </dgm:t>
    </dgm:pt>
    <dgm:pt modelId="{CD50BD56-1E36-438C-A63E-02670707763A}" type="parTrans" cxnId="{2E1E7C5B-0657-4037-AE0E-8D17CC0151CF}">
      <dgm:prSet/>
      <dgm:spPr/>
      <dgm:t>
        <a:bodyPr/>
        <a:lstStyle/>
        <a:p>
          <a:endParaRPr lang="en-GB" sz="3600"/>
        </a:p>
      </dgm:t>
    </dgm:pt>
    <dgm:pt modelId="{F2C955CF-1373-4CD1-BB38-1D5830C27114}" type="sibTrans" cxnId="{2E1E7C5B-0657-4037-AE0E-8D17CC0151CF}">
      <dgm:prSet/>
      <dgm:spPr/>
      <dgm:t>
        <a:bodyPr/>
        <a:lstStyle/>
        <a:p>
          <a:endParaRPr lang="en-GB" sz="3600"/>
        </a:p>
      </dgm:t>
    </dgm:pt>
    <dgm:pt modelId="{49F2D426-9EF6-4A2E-B344-2CF643654AEB}">
      <dgm:prSet phldrT="[Text]" custT="1"/>
      <dgm:spPr/>
      <dgm:t>
        <a:bodyPr/>
        <a:lstStyle/>
        <a:p>
          <a:r>
            <a:rPr lang="en-GB" sz="1600" dirty="0" smtClean="0"/>
            <a:t>Bookings</a:t>
          </a:r>
          <a:endParaRPr lang="en-GB" sz="1600" dirty="0"/>
        </a:p>
      </dgm:t>
    </dgm:pt>
    <dgm:pt modelId="{C9E07257-7BA0-40E4-9852-0DC30558EE91}" type="parTrans" cxnId="{9916A3C9-78D3-44DA-99CC-C1B70FCBBF4B}">
      <dgm:prSet/>
      <dgm:spPr/>
      <dgm:t>
        <a:bodyPr/>
        <a:lstStyle/>
        <a:p>
          <a:endParaRPr lang="en-GB" sz="3600"/>
        </a:p>
      </dgm:t>
    </dgm:pt>
    <dgm:pt modelId="{5F26EF59-C459-4632-81A8-C61BD763B752}" type="sibTrans" cxnId="{9916A3C9-78D3-44DA-99CC-C1B70FCBBF4B}">
      <dgm:prSet/>
      <dgm:spPr/>
      <dgm:t>
        <a:bodyPr/>
        <a:lstStyle/>
        <a:p>
          <a:endParaRPr lang="en-GB" sz="3600"/>
        </a:p>
      </dgm:t>
    </dgm:pt>
    <dgm:pt modelId="{C309282F-36CE-4EA4-B142-EF0D9E4DC7EE}" type="pres">
      <dgm:prSet presAssocID="{8A34639F-9111-4134-80AE-978F55D9EC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FC6C2B-6D07-4A55-B4B2-597DAF487899}" type="pres">
      <dgm:prSet presAssocID="{8A34639F-9111-4134-80AE-978F55D9ECD1}" presName="cycle" presStyleCnt="0"/>
      <dgm:spPr/>
    </dgm:pt>
    <dgm:pt modelId="{808F357B-0D4A-4151-AA6D-09567D62DEEB}" type="pres">
      <dgm:prSet presAssocID="{1C70FF56-7E31-4925-885A-7D4B0B58839B}" presName="nodeFirstNode" presStyleLbl="node1" presStyleIdx="0" presStyleCnt="7" custScaleX="143626" custScaleY="1523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7DC1CC-0049-4299-970E-4848BC8AD361}" type="pres">
      <dgm:prSet presAssocID="{9645AEDD-A849-42C7-8EE3-F6F6D2CC0F91}" presName="sibTransFirstNode" presStyleLbl="bgShp" presStyleIdx="0" presStyleCnt="1" custScaleX="182167"/>
      <dgm:spPr/>
      <dgm:t>
        <a:bodyPr/>
        <a:lstStyle/>
        <a:p>
          <a:endParaRPr lang="en-GB"/>
        </a:p>
      </dgm:t>
    </dgm:pt>
    <dgm:pt modelId="{88D2287F-9781-472D-9270-2FE16B26F9F7}" type="pres">
      <dgm:prSet presAssocID="{15815E09-349F-4460-B687-4E7B62DC1904}" presName="nodeFollowingNodes" presStyleLbl="node1" presStyleIdx="1" presStyleCnt="7" custScaleX="143626" custScaleY="152345" custRadScaleRad="172798" custRadScaleInc="387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19404-FC31-4CEA-BF63-16DC695787B8}" type="pres">
      <dgm:prSet presAssocID="{AAAEB246-E978-439D-ADBD-35A54DBC037B}" presName="nodeFollowingNodes" presStyleLbl="node1" presStyleIdx="2" presStyleCnt="7" custScaleX="143626" custScaleY="152345" custRadScaleRad="181831" custRadScaleInc="-129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E1D99B-4CFB-4473-833E-2174722C7146}" type="pres">
      <dgm:prSet presAssocID="{3738B0FC-8DC1-4F9C-964E-8C74008F09BB}" presName="nodeFollowingNodes" presStyleLbl="node1" presStyleIdx="3" presStyleCnt="7" custScaleX="143626" custScaleY="152345" custRadScaleRad="117667" custRadScaleInc="-31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43C194-077E-4CB4-893E-0EBAFA8AA4CE}" type="pres">
      <dgm:prSet presAssocID="{BD562B57-B425-4006-9AE6-DC72A0F40A7E}" presName="nodeFollowingNodes" presStyleLbl="node1" presStyleIdx="4" presStyleCnt="7" custScaleX="143626" custScaleY="152345" custRadScaleRad="120299" custRadScaleInc="350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505737-4498-4CAB-A126-7C4C1B814A6A}" type="pres">
      <dgm:prSet presAssocID="{CB1A3852-2EEE-4F2F-AA9F-EBC38C517436}" presName="nodeFollowingNodes" presStyleLbl="node1" presStyleIdx="5" presStyleCnt="7" custScaleX="143626" custScaleY="152345" custRadScaleRad="185832" custRadScaleInc="13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ED79F-21C4-493C-AE55-810B4394ED8A}" type="pres">
      <dgm:prSet presAssocID="{49F2D426-9EF6-4A2E-B344-2CF643654AEB}" presName="nodeFollowingNodes" presStyleLbl="node1" presStyleIdx="6" presStyleCnt="7" custScaleX="143626" custScaleY="152345" custRadScaleRad="176560" custRadScaleInc="-397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2E090E-0E74-4C51-A6BC-C9574179601F}" type="presOf" srcId="{49F2D426-9EF6-4A2E-B344-2CF643654AEB}" destId="{9BAED79F-21C4-493C-AE55-810B4394ED8A}" srcOrd="0" destOrd="0" presId="urn:microsoft.com/office/officeart/2005/8/layout/cycle3"/>
    <dgm:cxn modelId="{ECC837AC-5619-41CA-BF76-FA7B05A07DBD}" type="presOf" srcId="{AAAEB246-E978-439D-ADBD-35A54DBC037B}" destId="{14919404-FC31-4CEA-BF63-16DC695787B8}" srcOrd="0" destOrd="0" presId="urn:microsoft.com/office/officeart/2005/8/layout/cycle3"/>
    <dgm:cxn modelId="{662DA2EE-0525-420E-A46F-CDFEADF2D4AA}" type="presOf" srcId="{CB1A3852-2EEE-4F2F-AA9F-EBC38C517436}" destId="{E4505737-4498-4CAB-A126-7C4C1B814A6A}" srcOrd="0" destOrd="0" presId="urn:microsoft.com/office/officeart/2005/8/layout/cycle3"/>
    <dgm:cxn modelId="{BDA3CEA5-F72A-49CA-AFD9-BF29E08588F1}" type="presOf" srcId="{15815E09-349F-4460-B687-4E7B62DC1904}" destId="{88D2287F-9781-472D-9270-2FE16B26F9F7}" srcOrd="0" destOrd="0" presId="urn:microsoft.com/office/officeart/2005/8/layout/cycle3"/>
    <dgm:cxn modelId="{2A2D8026-AD1E-46ED-889B-DECA353E74EE}" type="presOf" srcId="{9645AEDD-A849-42C7-8EE3-F6F6D2CC0F91}" destId="{FE7DC1CC-0049-4299-970E-4848BC8AD361}" srcOrd="0" destOrd="0" presId="urn:microsoft.com/office/officeart/2005/8/layout/cycle3"/>
    <dgm:cxn modelId="{D3D87D91-6193-447C-8E10-ADB4702A56F3}" type="presOf" srcId="{3738B0FC-8DC1-4F9C-964E-8C74008F09BB}" destId="{C2E1D99B-4CFB-4473-833E-2174722C7146}" srcOrd="0" destOrd="0" presId="urn:microsoft.com/office/officeart/2005/8/layout/cycle3"/>
    <dgm:cxn modelId="{7BF140D1-E4CE-4762-82D6-BED2429D9F4E}" type="presOf" srcId="{BD562B57-B425-4006-9AE6-DC72A0F40A7E}" destId="{DD43C194-077E-4CB4-893E-0EBAFA8AA4CE}" srcOrd="0" destOrd="0" presId="urn:microsoft.com/office/officeart/2005/8/layout/cycle3"/>
    <dgm:cxn modelId="{90950CD6-AA72-4562-8A36-1ECE53EA7D9B}" type="presOf" srcId="{8A34639F-9111-4134-80AE-978F55D9ECD1}" destId="{C309282F-36CE-4EA4-B142-EF0D9E4DC7EE}" srcOrd="0" destOrd="0" presId="urn:microsoft.com/office/officeart/2005/8/layout/cycle3"/>
    <dgm:cxn modelId="{AD7E4283-BC93-46FE-9FE9-EAED4FE2A2D9}" srcId="{8A34639F-9111-4134-80AE-978F55D9ECD1}" destId="{1C70FF56-7E31-4925-885A-7D4B0B58839B}" srcOrd="0" destOrd="0" parTransId="{CBD9DFFD-4C47-426E-BCDD-17D58EA9D9C3}" sibTransId="{9645AEDD-A849-42C7-8EE3-F6F6D2CC0F91}"/>
    <dgm:cxn modelId="{2E1E7C5B-0657-4037-AE0E-8D17CC0151CF}" srcId="{8A34639F-9111-4134-80AE-978F55D9ECD1}" destId="{CB1A3852-2EEE-4F2F-AA9F-EBC38C517436}" srcOrd="5" destOrd="0" parTransId="{CD50BD56-1E36-438C-A63E-02670707763A}" sibTransId="{F2C955CF-1373-4CD1-BB38-1D5830C27114}"/>
    <dgm:cxn modelId="{707ADD65-DA1C-425D-B196-7C34AA4E0E2F}" srcId="{8A34639F-9111-4134-80AE-978F55D9ECD1}" destId="{15815E09-349F-4460-B687-4E7B62DC1904}" srcOrd="1" destOrd="0" parTransId="{697C19DE-A6C9-4651-8D06-336743A3D914}" sibTransId="{F5DDDF5C-5235-46CE-BAEE-D88025310C2A}"/>
    <dgm:cxn modelId="{9916A3C9-78D3-44DA-99CC-C1B70FCBBF4B}" srcId="{8A34639F-9111-4134-80AE-978F55D9ECD1}" destId="{49F2D426-9EF6-4A2E-B344-2CF643654AEB}" srcOrd="6" destOrd="0" parTransId="{C9E07257-7BA0-40E4-9852-0DC30558EE91}" sibTransId="{5F26EF59-C459-4632-81A8-C61BD763B752}"/>
    <dgm:cxn modelId="{0053B9C9-FE75-4FA3-BA4E-6A2BE5B98154}" srcId="{8A34639F-9111-4134-80AE-978F55D9ECD1}" destId="{3738B0FC-8DC1-4F9C-964E-8C74008F09BB}" srcOrd="3" destOrd="0" parTransId="{1A9DB7A3-237E-47E0-BD81-2CEAE79AADC1}" sibTransId="{AB277CC4-9CCB-4E8E-90AF-DA19DCA708D9}"/>
    <dgm:cxn modelId="{28BDBA10-D193-4878-9FD5-7DE209EF771B}" srcId="{8A34639F-9111-4134-80AE-978F55D9ECD1}" destId="{BD562B57-B425-4006-9AE6-DC72A0F40A7E}" srcOrd="4" destOrd="0" parTransId="{882BA435-8EF9-4D80-8ABC-1D4456A64F41}" sibTransId="{FB430CC0-662B-429C-8EA1-581CD19514B6}"/>
    <dgm:cxn modelId="{CED96473-606B-4E65-9DFD-D445872778CC}" srcId="{8A34639F-9111-4134-80AE-978F55D9ECD1}" destId="{AAAEB246-E978-439D-ADBD-35A54DBC037B}" srcOrd="2" destOrd="0" parTransId="{AD555E32-A3D6-46B0-B64E-0E4213F20BAE}" sibTransId="{680920DE-0FC4-44EF-AADB-223712F7B469}"/>
    <dgm:cxn modelId="{F3D1A18A-4B5E-48BF-BDAF-8B11DEAD2F60}" type="presOf" srcId="{1C70FF56-7E31-4925-885A-7D4B0B58839B}" destId="{808F357B-0D4A-4151-AA6D-09567D62DEEB}" srcOrd="0" destOrd="0" presId="urn:microsoft.com/office/officeart/2005/8/layout/cycle3"/>
    <dgm:cxn modelId="{EE5EF9E0-9CE5-4C8A-9EA9-29BF6412DC64}" type="presParOf" srcId="{C309282F-36CE-4EA4-B142-EF0D9E4DC7EE}" destId="{24FC6C2B-6D07-4A55-B4B2-597DAF487899}" srcOrd="0" destOrd="0" presId="urn:microsoft.com/office/officeart/2005/8/layout/cycle3"/>
    <dgm:cxn modelId="{9430A154-3904-4112-8B0F-0E7AF1CABA4C}" type="presParOf" srcId="{24FC6C2B-6D07-4A55-B4B2-597DAF487899}" destId="{808F357B-0D4A-4151-AA6D-09567D62DEEB}" srcOrd="0" destOrd="0" presId="urn:microsoft.com/office/officeart/2005/8/layout/cycle3"/>
    <dgm:cxn modelId="{87FED892-F72B-4820-91ED-AA4371145981}" type="presParOf" srcId="{24FC6C2B-6D07-4A55-B4B2-597DAF487899}" destId="{FE7DC1CC-0049-4299-970E-4848BC8AD361}" srcOrd="1" destOrd="0" presId="urn:microsoft.com/office/officeart/2005/8/layout/cycle3"/>
    <dgm:cxn modelId="{04B26C2E-A296-4941-8F19-7230088CEA28}" type="presParOf" srcId="{24FC6C2B-6D07-4A55-B4B2-597DAF487899}" destId="{88D2287F-9781-472D-9270-2FE16B26F9F7}" srcOrd="2" destOrd="0" presId="urn:microsoft.com/office/officeart/2005/8/layout/cycle3"/>
    <dgm:cxn modelId="{EAB1017C-4667-42BB-8B42-3EC56A8B7A80}" type="presParOf" srcId="{24FC6C2B-6D07-4A55-B4B2-597DAF487899}" destId="{14919404-FC31-4CEA-BF63-16DC695787B8}" srcOrd="3" destOrd="0" presId="urn:microsoft.com/office/officeart/2005/8/layout/cycle3"/>
    <dgm:cxn modelId="{F69FCF99-2D1F-48A5-866A-A511C4D4807B}" type="presParOf" srcId="{24FC6C2B-6D07-4A55-B4B2-597DAF487899}" destId="{C2E1D99B-4CFB-4473-833E-2174722C7146}" srcOrd="4" destOrd="0" presId="urn:microsoft.com/office/officeart/2005/8/layout/cycle3"/>
    <dgm:cxn modelId="{37B7B2FF-8C0D-4169-8B42-9291080607E5}" type="presParOf" srcId="{24FC6C2B-6D07-4A55-B4B2-597DAF487899}" destId="{DD43C194-077E-4CB4-893E-0EBAFA8AA4CE}" srcOrd="5" destOrd="0" presId="urn:microsoft.com/office/officeart/2005/8/layout/cycle3"/>
    <dgm:cxn modelId="{2759BC1F-6CCE-4C29-96E6-E78F0261C342}" type="presParOf" srcId="{24FC6C2B-6D07-4A55-B4B2-597DAF487899}" destId="{E4505737-4498-4CAB-A126-7C4C1B814A6A}" srcOrd="6" destOrd="0" presId="urn:microsoft.com/office/officeart/2005/8/layout/cycle3"/>
    <dgm:cxn modelId="{811AD6CA-A236-435E-8B2D-B83F814AE6B1}" type="presParOf" srcId="{24FC6C2B-6D07-4A55-B4B2-597DAF487899}" destId="{9BAED79F-21C4-493C-AE55-810B4394ED8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41A3CC-BFF2-47EB-A98F-030C7C7A9F7B}" type="doc">
      <dgm:prSet loTypeId="urn:microsoft.com/office/officeart/2005/8/layout/default#1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FCF243-960C-4948-8F0B-AA20E5A2FE3C}">
      <dgm:prSet phldrT="[Text]"/>
      <dgm:spPr/>
      <dgm:t>
        <a:bodyPr/>
        <a:lstStyle/>
        <a:p>
          <a:r>
            <a:rPr lang="en-GB" dirty="0" smtClean="0"/>
            <a:t>Change lane to make way for the vehicle running more late</a:t>
          </a:r>
          <a:endParaRPr lang="en-GB" dirty="0"/>
        </a:p>
      </dgm:t>
    </dgm:pt>
    <dgm:pt modelId="{1C8E3CC7-08F6-4C56-AE3B-AF68BBB70207}" type="parTrans" cxnId="{74B81334-570A-4D8B-BF02-C42714149B98}">
      <dgm:prSet/>
      <dgm:spPr/>
      <dgm:t>
        <a:bodyPr/>
        <a:lstStyle/>
        <a:p>
          <a:endParaRPr lang="en-GB"/>
        </a:p>
      </dgm:t>
    </dgm:pt>
    <dgm:pt modelId="{2524EA17-B218-47DE-B28F-17A5977CD76C}" type="sibTrans" cxnId="{74B81334-570A-4D8B-BF02-C42714149B98}">
      <dgm:prSet/>
      <dgm:spPr/>
      <dgm:t>
        <a:bodyPr/>
        <a:lstStyle/>
        <a:p>
          <a:endParaRPr lang="en-GB"/>
        </a:p>
      </dgm:t>
    </dgm:pt>
    <dgm:pt modelId="{71C82DFD-2306-4652-8833-64CC62BB4EE4}" type="pres">
      <dgm:prSet presAssocID="{9241A3CC-BFF2-47EB-A98F-030C7C7A9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8CC3FE-6084-4B6D-A54A-230841E84CE7}" type="pres">
      <dgm:prSet presAssocID="{FBFCF243-960C-4948-8F0B-AA20E5A2FE3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B81334-570A-4D8B-BF02-C42714149B98}" srcId="{9241A3CC-BFF2-47EB-A98F-030C7C7A9F7B}" destId="{FBFCF243-960C-4948-8F0B-AA20E5A2FE3C}" srcOrd="0" destOrd="0" parTransId="{1C8E3CC7-08F6-4C56-AE3B-AF68BBB70207}" sibTransId="{2524EA17-B218-47DE-B28F-17A5977CD76C}"/>
    <dgm:cxn modelId="{E1E57CFC-912C-491C-80E9-B48FD6326ED7}" type="presOf" srcId="{9241A3CC-BFF2-47EB-A98F-030C7C7A9F7B}" destId="{71C82DFD-2306-4652-8833-64CC62BB4EE4}" srcOrd="0" destOrd="0" presId="urn:microsoft.com/office/officeart/2005/8/layout/default#16"/>
    <dgm:cxn modelId="{B9451CDC-6ED0-4DD7-9BE8-B5D8F186B587}" type="presOf" srcId="{FBFCF243-960C-4948-8F0B-AA20E5A2FE3C}" destId="{538CC3FE-6084-4B6D-A54A-230841E84CE7}" srcOrd="0" destOrd="0" presId="urn:microsoft.com/office/officeart/2005/8/layout/default#16"/>
    <dgm:cxn modelId="{67B9036E-B90F-4ABE-AEE1-7A26ECB418AA}" type="presParOf" srcId="{71C82DFD-2306-4652-8833-64CC62BB4EE4}" destId="{538CC3FE-6084-4B6D-A54A-230841E84CE7}" srcOrd="0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542D3-124E-4935-8125-0B5DA26B1C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04DD8A-8323-4E3D-85AE-3A858FEBEDEB}">
      <dgm:prSet phldrT="[Text]"/>
      <dgm:spPr/>
      <dgm:t>
        <a:bodyPr/>
        <a:lstStyle/>
        <a:p>
          <a:pPr rtl="0"/>
          <a:r>
            <a:rPr lang="en-GB" dirty="0" smtClean="0"/>
            <a:t>Check for all strategies in parallel</a:t>
          </a:r>
        </a:p>
      </dgm:t>
    </dgm:pt>
    <dgm:pt modelId="{7BF9510D-947D-4EF1-89D8-4668AD348159}" type="parTrans" cxnId="{8F12881B-F0B7-4E4F-9010-D6C355A62ADB}">
      <dgm:prSet/>
      <dgm:spPr/>
      <dgm:t>
        <a:bodyPr/>
        <a:lstStyle/>
        <a:p>
          <a:endParaRPr lang="en-GB"/>
        </a:p>
      </dgm:t>
    </dgm:pt>
    <dgm:pt modelId="{948330BD-3BFF-440F-8594-547189ABDE61}" type="sibTrans" cxnId="{8F12881B-F0B7-4E4F-9010-D6C355A62ADB}">
      <dgm:prSet/>
      <dgm:spPr/>
      <dgm:t>
        <a:bodyPr/>
        <a:lstStyle/>
        <a:p>
          <a:endParaRPr lang="en-GB"/>
        </a:p>
      </dgm:t>
    </dgm:pt>
    <dgm:pt modelId="{9CC63BBD-8EA9-4FB8-B9CC-3E533F6A49D9}">
      <dgm:prSet phldrT="[Text]"/>
      <dgm:spPr/>
      <dgm:t>
        <a:bodyPr/>
        <a:lstStyle/>
        <a:p>
          <a:r>
            <a:rPr lang="en-GB" dirty="0" smtClean="0"/>
            <a:t>Use strategy selection heuristics to prune expansion</a:t>
          </a:r>
          <a:endParaRPr lang="en-GB" dirty="0"/>
        </a:p>
      </dgm:t>
    </dgm:pt>
    <dgm:pt modelId="{9FCBE0DB-3C5B-4644-AC27-4A8252A969E7}" type="parTrans" cxnId="{4637231C-5A76-4AF8-9857-3D49946E4051}">
      <dgm:prSet/>
      <dgm:spPr/>
      <dgm:t>
        <a:bodyPr/>
        <a:lstStyle/>
        <a:p>
          <a:endParaRPr lang="en-GB"/>
        </a:p>
      </dgm:t>
    </dgm:pt>
    <dgm:pt modelId="{468791C2-2ABE-4507-AB0D-181F8D1DD874}" type="sibTrans" cxnId="{4637231C-5A76-4AF8-9857-3D49946E4051}">
      <dgm:prSet/>
      <dgm:spPr/>
      <dgm:t>
        <a:bodyPr/>
        <a:lstStyle/>
        <a:p>
          <a:endParaRPr lang="en-GB"/>
        </a:p>
      </dgm:t>
    </dgm:pt>
    <dgm:pt modelId="{2A3C41FC-7987-4A04-8FAD-300DC2FA51EA}">
      <dgm:prSet phldrT="[Text]"/>
      <dgm:spPr/>
      <dgm:t>
        <a:bodyPr/>
        <a:lstStyle/>
        <a:p>
          <a:r>
            <a:rPr lang="en-GB" dirty="0" smtClean="0"/>
            <a:t>Use separation  maximization heuristic to place all vehicles in the next state</a:t>
          </a:r>
          <a:endParaRPr lang="en-GB" dirty="0"/>
        </a:p>
      </dgm:t>
    </dgm:pt>
    <dgm:pt modelId="{E1882E49-5439-4746-8A1B-BD5714D32B0F}" type="parTrans" cxnId="{3A188845-CB10-4482-9DC0-AC4D2F5A4205}">
      <dgm:prSet/>
      <dgm:spPr/>
      <dgm:t>
        <a:bodyPr/>
        <a:lstStyle/>
        <a:p>
          <a:endParaRPr lang="en-GB"/>
        </a:p>
      </dgm:t>
    </dgm:pt>
    <dgm:pt modelId="{1F4C07C8-DA60-46F6-BC98-EC887F44A7BE}" type="sibTrans" cxnId="{3A188845-CB10-4482-9DC0-AC4D2F5A4205}">
      <dgm:prSet/>
      <dgm:spPr/>
      <dgm:t>
        <a:bodyPr/>
        <a:lstStyle/>
        <a:p>
          <a:endParaRPr lang="en-GB"/>
        </a:p>
      </dgm:t>
    </dgm:pt>
    <dgm:pt modelId="{CAE5D0A6-672C-4F54-9891-85A408070DD8}">
      <dgm:prSet phldrT="[Text]"/>
      <dgm:spPr/>
      <dgm:t>
        <a:bodyPr/>
        <a:lstStyle/>
        <a:p>
          <a:r>
            <a:rPr lang="en-GB" dirty="0" smtClean="0"/>
            <a:t>Modify lanes and trajectories of all vehicles</a:t>
          </a:r>
          <a:endParaRPr lang="en-GB" dirty="0"/>
        </a:p>
      </dgm:t>
    </dgm:pt>
    <dgm:pt modelId="{A8031CAC-6F88-41F1-AA62-FA337B2A5AF8}" type="parTrans" cxnId="{5F2BF83D-29E4-4796-975E-C92B3748C2A1}">
      <dgm:prSet/>
      <dgm:spPr/>
      <dgm:t>
        <a:bodyPr/>
        <a:lstStyle/>
        <a:p>
          <a:endParaRPr lang="en-GB"/>
        </a:p>
      </dgm:t>
    </dgm:pt>
    <dgm:pt modelId="{96F8BE2B-4671-40F6-9F7D-03832D6EF123}" type="sibTrans" cxnId="{5F2BF83D-29E4-4796-975E-C92B3748C2A1}">
      <dgm:prSet/>
      <dgm:spPr/>
      <dgm:t>
        <a:bodyPr/>
        <a:lstStyle/>
        <a:p>
          <a:endParaRPr lang="en-GB"/>
        </a:p>
      </dgm:t>
    </dgm:pt>
    <dgm:pt modelId="{78610886-35BC-4E1E-95B7-3DCB5777E845}" type="pres">
      <dgm:prSet presAssocID="{55D542D3-124E-4935-8125-0B5DA26B1C34}" presName="Name0" presStyleCnt="0">
        <dgm:presLayoutVars>
          <dgm:dir/>
          <dgm:resizeHandles val="exact"/>
        </dgm:presLayoutVars>
      </dgm:prSet>
      <dgm:spPr/>
    </dgm:pt>
    <dgm:pt modelId="{2FC30079-DEBE-4534-A08F-0B83C550ABB7}" type="pres">
      <dgm:prSet presAssocID="{4B04DD8A-8323-4E3D-85AE-3A858FEBED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7E1C04-8FDA-42A5-924D-FB5F0F5EBCB9}" type="pres">
      <dgm:prSet presAssocID="{948330BD-3BFF-440F-8594-547189ABDE6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C81E036F-7FF2-420B-B71D-E01F61797784}" type="pres">
      <dgm:prSet presAssocID="{948330BD-3BFF-440F-8594-547189ABDE6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36E6F13-E5F9-4A4B-A464-99BB4D216AB6}" type="pres">
      <dgm:prSet presAssocID="{9CC63BBD-8EA9-4FB8-B9CC-3E533F6A49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C98C79-59C7-495C-98FE-B7A56777DD88}" type="pres">
      <dgm:prSet presAssocID="{468791C2-2ABE-4507-AB0D-181F8D1DD874}" presName="sibTrans" presStyleLbl="sibTrans2D1" presStyleIdx="1" presStyleCnt="3"/>
      <dgm:spPr/>
      <dgm:t>
        <a:bodyPr/>
        <a:lstStyle/>
        <a:p>
          <a:endParaRPr lang="en-GB"/>
        </a:p>
      </dgm:t>
    </dgm:pt>
    <dgm:pt modelId="{8F380E1A-79A8-4F99-9C9F-911FF620F1E8}" type="pres">
      <dgm:prSet presAssocID="{468791C2-2ABE-4507-AB0D-181F8D1DD874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FCABD527-EC77-46B3-91D2-22D4ADEDB0EE}" type="pres">
      <dgm:prSet presAssocID="{2A3C41FC-7987-4A04-8FAD-300DC2FA51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94B36-5A73-46B2-BF5E-A43BF867FDA6}" type="pres">
      <dgm:prSet presAssocID="{1F4C07C8-DA60-46F6-BC98-EC887F44A7BE}" presName="sibTrans" presStyleLbl="sibTrans2D1" presStyleIdx="2" presStyleCnt="3"/>
      <dgm:spPr/>
      <dgm:t>
        <a:bodyPr/>
        <a:lstStyle/>
        <a:p>
          <a:endParaRPr lang="en-GB"/>
        </a:p>
      </dgm:t>
    </dgm:pt>
    <dgm:pt modelId="{25170FD4-9D34-4A1F-B7DC-1E52344FA7E0}" type="pres">
      <dgm:prSet presAssocID="{1F4C07C8-DA60-46F6-BC98-EC887F44A7BE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587D0DD2-F424-453F-8504-E0C902A05897}" type="pres">
      <dgm:prSet presAssocID="{CAE5D0A6-672C-4F54-9891-85A408070D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12881B-F0B7-4E4F-9010-D6C355A62ADB}" srcId="{55D542D3-124E-4935-8125-0B5DA26B1C34}" destId="{4B04DD8A-8323-4E3D-85AE-3A858FEBEDEB}" srcOrd="0" destOrd="0" parTransId="{7BF9510D-947D-4EF1-89D8-4668AD348159}" sibTransId="{948330BD-3BFF-440F-8594-547189ABDE61}"/>
    <dgm:cxn modelId="{5F2BF83D-29E4-4796-975E-C92B3748C2A1}" srcId="{55D542D3-124E-4935-8125-0B5DA26B1C34}" destId="{CAE5D0A6-672C-4F54-9891-85A408070DD8}" srcOrd="3" destOrd="0" parTransId="{A8031CAC-6F88-41F1-AA62-FA337B2A5AF8}" sibTransId="{96F8BE2B-4671-40F6-9F7D-03832D6EF123}"/>
    <dgm:cxn modelId="{495D3675-CA21-4E53-816F-068812ED121F}" type="presOf" srcId="{948330BD-3BFF-440F-8594-547189ABDE61}" destId="{C81E036F-7FF2-420B-B71D-E01F61797784}" srcOrd="1" destOrd="0" presId="urn:microsoft.com/office/officeart/2005/8/layout/process1"/>
    <dgm:cxn modelId="{4820644F-0AD8-4169-85B0-37C9947C3274}" type="presOf" srcId="{1F4C07C8-DA60-46F6-BC98-EC887F44A7BE}" destId="{25170FD4-9D34-4A1F-B7DC-1E52344FA7E0}" srcOrd="1" destOrd="0" presId="urn:microsoft.com/office/officeart/2005/8/layout/process1"/>
    <dgm:cxn modelId="{3A188845-CB10-4482-9DC0-AC4D2F5A4205}" srcId="{55D542D3-124E-4935-8125-0B5DA26B1C34}" destId="{2A3C41FC-7987-4A04-8FAD-300DC2FA51EA}" srcOrd="2" destOrd="0" parTransId="{E1882E49-5439-4746-8A1B-BD5714D32B0F}" sibTransId="{1F4C07C8-DA60-46F6-BC98-EC887F44A7BE}"/>
    <dgm:cxn modelId="{3D7EE55F-18F1-4796-A643-D5C514DD2554}" type="presOf" srcId="{2A3C41FC-7987-4A04-8FAD-300DC2FA51EA}" destId="{FCABD527-EC77-46B3-91D2-22D4ADEDB0EE}" srcOrd="0" destOrd="0" presId="urn:microsoft.com/office/officeart/2005/8/layout/process1"/>
    <dgm:cxn modelId="{CB95E987-7AC1-4C24-B959-DB3C96B4AE00}" type="presOf" srcId="{948330BD-3BFF-440F-8594-547189ABDE61}" destId="{D47E1C04-8FDA-42A5-924D-FB5F0F5EBCB9}" srcOrd="0" destOrd="0" presId="urn:microsoft.com/office/officeart/2005/8/layout/process1"/>
    <dgm:cxn modelId="{1C7E1AF6-2AAF-467F-9CF8-65E89834C80D}" type="presOf" srcId="{55D542D3-124E-4935-8125-0B5DA26B1C34}" destId="{78610886-35BC-4E1E-95B7-3DCB5777E845}" srcOrd="0" destOrd="0" presId="urn:microsoft.com/office/officeart/2005/8/layout/process1"/>
    <dgm:cxn modelId="{BE45FB7A-88DA-4A19-AF77-307B14BB5204}" type="presOf" srcId="{4B04DD8A-8323-4E3D-85AE-3A858FEBEDEB}" destId="{2FC30079-DEBE-4534-A08F-0B83C550ABB7}" srcOrd="0" destOrd="0" presId="urn:microsoft.com/office/officeart/2005/8/layout/process1"/>
    <dgm:cxn modelId="{76FBA32F-3761-4010-95D0-C59500C28066}" type="presOf" srcId="{CAE5D0A6-672C-4F54-9891-85A408070DD8}" destId="{587D0DD2-F424-453F-8504-E0C902A05897}" srcOrd="0" destOrd="0" presId="urn:microsoft.com/office/officeart/2005/8/layout/process1"/>
    <dgm:cxn modelId="{544EC265-C943-4AD5-B35B-623E4DE791EB}" type="presOf" srcId="{9CC63BBD-8EA9-4FB8-B9CC-3E533F6A49D9}" destId="{936E6F13-E5F9-4A4B-A464-99BB4D216AB6}" srcOrd="0" destOrd="0" presId="urn:microsoft.com/office/officeart/2005/8/layout/process1"/>
    <dgm:cxn modelId="{C216945A-3EF5-44E9-85D6-D95A253F5B4D}" type="presOf" srcId="{468791C2-2ABE-4507-AB0D-181F8D1DD874}" destId="{8F380E1A-79A8-4F99-9C9F-911FF620F1E8}" srcOrd="1" destOrd="0" presId="urn:microsoft.com/office/officeart/2005/8/layout/process1"/>
    <dgm:cxn modelId="{4637231C-5A76-4AF8-9857-3D49946E4051}" srcId="{55D542D3-124E-4935-8125-0B5DA26B1C34}" destId="{9CC63BBD-8EA9-4FB8-B9CC-3E533F6A49D9}" srcOrd="1" destOrd="0" parTransId="{9FCBE0DB-3C5B-4644-AC27-4A8252A969E7}" sibTransId="{468791C2-2ABE-4507-AB0D-181F8D1DD874}"/>
    <dgm:cxn modelId="{898A5065-8296-4A81-8374-5FCBF04DBE04}" type="presOf" srcId="{1F4C07C8-DA60-46F6-BC98-EC887F44A7BE}" destId="{2E494B36-5A73-46B2-BF5E-A43BF867FDA6}" srcOrd="0" destOrd="0" presId="urn:microsoft.com/office/officeart/2005/8/layout/process1"/>
    <dgm:cxn modelId="{0D615742-5348-4B27-9017-2FAB054A5E51}" type="presOf" srcId="{468791C2-2ABE-4507-AB0D-181F8D1DD874}" destId="{F5C98C79-59C7-495C-98FE-B7A56777DD88}" srcOrd="0" destOrd="0" presId="urn:microsoft.com/office/officeart/2005/8/layout/process1"/>
    <dgm:cxn modelId="{26871031-B27B-4865-B67E-0BE64B54C7E3}" type="presParOf" srcId="{78610886-35BC-4E1E-95B7-3DCB5777E845}" destId="{2FC30079-DEBE-4534-A08F-0B83C550ABB7}" srcOrd="0" destOrd="0" presId="urn:microsoft.com/office/officeart/2005/8/layout/process1"/>
    <dgm:cxn modelId="{66BAD938-A0E4-4474-834A-DE008E020D70}" type="presParOf" srcId="{78610886-35BC-4E1E-95B7-3DCB5777E845}" destId="{D47E1C04-8FDA-42A5-924D-FB5F0F5EBCB9}" srcOrd="1" destOrd="0" presId="urn:microsoft.com/office/officeart/2005/8/layout/process1"/>
    <dgm:cxn modelId="{756561AC-BF91-47B3-A14A-DDBB0D8EF943}" type="presParOf" srcId="{D47E1C04-8FDA-42A5-924D-FB5F0F5EBCB9}" destId="{C81E036F-7FF2-420B-B71D-E01F61797784}" srcOrd="0" destOrd="0" presId="urn:microsoft.com/office/officeart/2005/8/layout/process1"/>
    <dgm:cxn modelId="{5D18B976-365F-44E0-BA3F-602C1B065FC7}" type="presParOf" srcId="{78610886-35BC-4E1E-95B7-3DCB5777E845}" destId="{936E6F13-E5F9-4A4B-A464-99BB4D216AB6}" srcOrd="2" destOrd="0" presId="urn:microsoft.com/office/officeart/2005/8/layout/process1"/>
    <dgm:cxn modelId="{DEA07078-D4F3-423F-9A1B-916195113310}" type="presParOf" srcId="{78610886-35BC-4E1E-95B7-3DCB5777E845}" destId="{F5C98C79-59C7-495C-98FE-B7A56777DD88}" srcOrd="3" destOrd="0" presId="urn:microsoft.com/office/officeart/2005/8/layout/process1"/>
    <dgm:cxn modelId="{B7C80B3A-F142-4C63-9AD3-09EEFB96208D}" type="presParOf" srcId="{F5C98C79-59C7-495C-98FE-B7A56777DD88}" destId="{8F380E1A-79A8-4F99-9C9F-911FF620F1E8}" srcOrd="0" destOrd="0" presId="urn:microsoft.com/office/officeart/2005/8/layout/process1"/>
    <dgm:cxn modelId="{65EA3A44-41AE-49B2-8249-92FA80582EF8}" type="presParOf" srcId="{78610886-35BC-4E1E-95B7-3DCB5777E845}" destId="{FCABD527-EC77-46B3-91D2-22D4ADEDB0EE}" srcOrd="4" destOrd="0" presId="urn:microsoft.com/office/officeart/2005/8/layout/process1"/>
    <dgm:cxn modelId="{879287D6-0A10-4EBB-8B62-E4373C4584D3}" type="presParOf" srcId="{78610886-35BC-4E1E-95B7-3DCB5777E845}" destId="{2E494B36-5A73-46B2-BF5E-A43BF867FDA6}" srcOrd="5" destOrd="0" presId="urn:microsoft.com/office/officeart/2005/8/layout/process1"/>
    <dgm:cxn modelId="{51A8E327-48E0-44B3-846C-103C482B9BEC}" type="presParOf" srcId="{2E494B36-5A73-46B2-BF5E-A43BF867FDA6}" destId="{25170FD4-9D34-4A1F-B7DC-1E52344FA7E0}" srcOrd="0" destOrd="0" presId="urn:microsoft.com/office/officeart/2005/8/layout/process1"/>
    <dgm:cxn modelId="{8880F7A3-EDAA-4859-AC94-7E49C258CD8B}" type="presParOf" srcId="{78610886-35BC-4E1E-95B7-3DCB5777E845}" destId="{587D0DD2-F424-453F-8504-E0C902A058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E42E3-113F-40EC-9513-0D00E4DC2069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844E10-9C64-4188-9D43-CAEAD29D1CC0}">
      <dgm:prSet phldrT="[Text]"/>
      <dgm:spPr/>
      <dgm:t>
        <a:bodyPr/>
        <a:lstStyle/>
        <a:p>
          <a:r>
            <a:rPr lang="en-GB" dirty="0" smtClean="0"/>
            <a:t>Distance from left, right and front  boundary/ obstacle</a:t>
          </a:r>
          <a:endParaRPr lang="en-GB" dirty="0"/>
        </a:p>
      </dgm:t>
    </dgm:pt>
    <dgm:pt modelId="{92EDD160-8583-44EB-8040-66C36B65DCCF}" type="parTrans" cxnId="{057421C6-32A0-4574-89FF-99973DA5D4E8}">
      <dgm:prSet/>
      <dgm:spPr/>
      <dgm:t>
        <a:bodyPr/>
        <a:lstStyle/>
        <a:p>
          <a:endParaRPr lang="en-GB"/>
        </a:p>
      </dgm:t>
    </dgm:pt>
    <dgm:pt modelId="{C0A8EBD9-F5ED-4CAE-B7A0-D11039C89834}" type="sibTrans" cxnId="{057421C6-32A0-4574-89FF-99973DA5D4E8}">
      <dgm:prSet/>
      <dgm:spPr/>
      <dgm:t>
        <a:bodyPr/>
        <a:lstStyle/>
        <a:p>
          <a:endParaRPr lang="en-GB"/>
        </a:p>
      </dgm:t>
    </dgm:pt>
    <dgm:pt modelId="{00B1D533-C167-4D3B-B428-903C1DDF2502}">
      <dgm:prSet phldrT="[Text]"/>
      <dgm:spPr/>
      <dgm:t>
        <a:bodyPr/>
        <a:lstStyle/>
        <a:p>
          <a:r>
            <a:rPr lang="en-GB" dirty="0" smtClean="0"/>
            <a:t>Side: distance of vehicle in wrong side</a:t>
          </a:r>
          <a:endParaRPr lang="en-GB" dirty="0"/>
        </a:p>
      </dgm:t>
    </dgm:pt>
    <dgm:pt modelId="{987B688B-F097-4D00-A3CB-B4FB7D12081D}" type="parTrans" cxnId="{2EC694B5-6E3A-4C79-BD72-552E2AC0BAB5}">
      <dgm:prSet/>
      <dgm:spPr/>
      <dgm:t>
        <a:bodyPr/>
        <a:lstStyle/>
        <a:p>
          <a:endParaRPr lang="en-GB"/>
        </a:p>
      </dgm:t>
    </dgm:pt>
    <dgm:pt modelId="{6D472819-4DE5-4072-BF93-037EF2C9F8C1}" type="sibTrans" cxnId="{2EC694B5-6E3A-4C79-BD72-552E2AC0BAB5}">
      <dgm:prSet/>
      <dgm:spPr/>
      <dgm:t>
        <a:bodyPr/>
        <a:lstStyle/>
        <a:p>
          <a:endParaRPr lang="en-GB"/>
        </a:p>
      </dgm:t>
    </dgm:pt>
    <dgm:pt modelId="{8803C3AE-24A4-4477-BDAC-3E2AD8D69F3F}">
      <dgm:prSet phldrT="[Text]"/>
      <dgm:spPr/>
      <dgm:t>
        <a:bodyPr/>
        <a:lstStyle/>
        <a:p>
          <a:r>
            <a:rPr lang="en-GB" dirty="0" smtClean="0"/>
            <a:t>Angle deviation from road</a:t>
          </a:r>
          <a:endParaRPr lang="en-GB" dirty="0"/>
        </a:p>
      </dgm:t>
    </dgm:pt>
    <dgm:pt modelId="{88F38720-0140-4759-B75B-E78CDA2E5960}" type="parTrans" cxnId="{045D6CC0-F6CD-45D2-AE24-71F218C499C6}">
      <dgm:prSet/>
      <dgm:spPr/>
      <dgm:t>
        <a:bodyPr/>
        <a:lstStyle/>
        <a:p>
          <a:endParaRPr lang="en-GB"/>
        </a:p>
      </dgm:t>
    </dgm:pt>
    <dgm:pt modelId="{70A5C6DC-9372-4F58-AA21-2289825CFABA}" type="sibTrans" cxnId="{045D6CC0-F6CD-45D2-AE24-71F218C499C6}">
      <dgm:prSet/>
      <dgm:spPr/>
      <dgm:t>
        <a:bodyPr/>
        <a:lstStyle/>
        <a:p>
          <a:endParaRPr lang="en-GB"/>
        </a:p>
      </dgm:t>
    </dgm:pt>
    <dgm:pt modelId="{A5A53020-FB3C-4562-A4B9-1F00C70EE6FC}">
      <dgm:prSet phldrT="[Text]"/>
      <dgm:spPr/>
      <dgm:t>
        <a:bodyPr/>
        <a:lstStyle/>
        <a:p>
          <a:r>
            <a:rPr lang="en-GB" dirty="0" smtClean="0"/>
            <a:t>Turn to avoid obstacle/ overtake vehicle in front</a:t>
          </a:r>
          <a:endParaRPr lang="en-GB" dirty="0"/>
        </a:p>
      </dgm:t>
    </dgm:pt>
    <dgm:pt modelId="{E33327CB-AC0D-4F5F-905D-3B3BF3CA55DE}" type="parTrans" cxnId="{99DB1E58-6784-4732-88B5-843B84FB66AA}">
      <dgm:prSet/>
      <dgm:spPr/>
      <dgm:t>
        <a:bodyPr/>
        <a:lstStyle/>
        <a:p>
          <a:endParaRPr lang="en-GB"/>
        </a:p>
      </dgm:t>
    </dgm:pt>
    <dgm:pt modelId="{F6D945EA-0B2A-41A3-A9C3-81B0E7A3A495}" type="sibTrans" cxnId="{99DB1E58-6784-4732-88B5-843B84FB66AA}">
      <dgm:prSet/>
      <dgm:spPr/>
      <dgm:t>
        <a:bodyPr/>
        <a:lstStyle/>
        <a:p>
          <a:endParaRPr lang="en-GB"/>
        </a:p>
      </dgm:t>
    </dgm:pt>
    <dgm:pt modelId="{BE1F844B-56F9-4F47-AA6F-F2AD2121F578}">
      <dgm:prSet/>
      <dgm:spPr/>
      <dgm:t>
        <a:bodyPr/>
        <a:lstStyle/>
        <a:p>
          <a:r>
            <a:rPr lang="en-GB" dirty="0" smtClean="0"/>
            <a:t>Requested turn: turn to enable another vehicle to overtake </a:t>
          </a:r>
        </a:p>
      </dgm:t>
    </dgm:pt>
    <dgm:pt modelId="{920D5FA4-11C1-4C95-9551-B8F92CBCAF53}" type="parTrans" cxnId="{B176C170-78D8-426E-8183-D359482B940F}">
      <dgm:prSet/>
      <dgm:spPr/>
      <dgm:t>
        <a:bodyPr/>
        <a:lstStyle/>
        <a:p>
          <a:endParaRPr lang="en-GB"/>
        </a:p>
      </dgm:t>
    </dgm:pt>
    <dgm:pt modelId="{5F0B4CCC-1D92-4AB4-9434-2759CB4A3D45}" type="sibTrans" cxnId="{B176C170-78D8-426E-8183-D359482B940F}">
      <dgm:prSet/>
      <dgm:spPr/>
      <dgm:t>
        <a:bodyPr/>
        <a:lstStyle/>
        <a:p>
          <a:endParaRPr lang="en-GB"/>
        </a:p>
      </dgm:t>
    </dgm:pt>
    <dgm:pt modelId="{FEE5ABB4-C465-4F5C-83DE-71C8F4ED300B}" type="pres">
      <dgm:prSet presAssocID="{D09E42E3-113F-40EC-9513-0D00E4DC20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45A73D-71A1-412E-8F02-2D3DA8C96D9F}" type="pres">
      <dgm:prSet presAssocID="{8803C3AE-24A4-4477-BDAC-3E2AD8D69F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59885-F6C2-4FF9-9A9F-740200D3745B}" type="pres">
      <dgm:prSet presAssocID="{70A5C6DC-9372-4F58-AA21-2289825CFABA}" presName="sibTrans" presStyleCnt="0"/>
      <dgm:spPr/>
    </dgm:pt>
    <dgm:pt modelId="{625AF412-FB83-4CD3-882A-3BFB3854DE86}" type="pres">
      <dgm:prSet presAssocID="{7F844E10-9C64-4188-9D43-CAEAD29D1C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68A57-8800-4461-A5A3-ED0EAFE35F91}" type="pres">
      <dgm:prSet presAssocID="{C0A8EBD9-F5ED-4CAE-B7A0-D11039C89834}" presName="sibTrans" presStyleCnt="0"/>
      <dgm:spPr/>
    </dgm:pt>
    <dgm:pt modelId="{602DF16C-89FB-444F-90B6-77B8648E53E4}" type="pres">
      <dgm:prSet presAssocID="{00B1D533-C167-4D3B-B428-903C1DDF25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40A0FC-FD5B-4428-8F44-7556F04E63BD}" type="pres">
      <dgm:prSet presAssocID="{6D472819-4DE5-4072-BF93-037EF2C9F8C1}" presName="sibTrans" presStyleCnt="0"/>
      <dgm:spPr/>
    </dgm:pt>
    <dgm:pt modelId="{9310C566-227B-4F49-970B-7E77015CFFDD}" type="pres">
      <dgm:prSet presAssocID="{A5A53020-FB3C-4562-A4B9-1F00C70EE6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578D2-6E8D-46A8-AAB8-17A82F43A05A}" type="pres">
      <dgm:prSet presAssocID="{F6D945EA-0B2A-41A3-A9C3-81B0E7A3A495}" presName="sibTrans" presStyleCnt="0"/>
      <dgm:spPr/>
    </dgm:pt>
    <dgm:pt modelId="{7233D33C-1AFC-49DC-9FB9-494C50FD274B}" type="pres">
      <dgm:prSet presAssocID="{BE1F844B-56F9-4F47-AA6F-F2AD2121F5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1EF7B7-A055-4F85-90DE-8ACE084BB440}" type="presOf" srcId="{A5A53020-FB3C-4562-A4B9-1F00C70EE6FC}" destId="{9310C566-227B-4F49-970B-7E77015CFFDD}" srcOrd="0" destOrd="0" presId="urn:microsoft.com/office/officeart/2005/8/layout/default#1"/>
    <dgm:cxn modelId="{D14A3BFB-EACB-4A16-9519-10948D32C345}" type="presOf" srcId="{8803C3AE-24A4-4477-BDAC-3E2AD8D69F3F}" destId="{9C45A73D-71A1-412E-8F02-2D3DA8C96D9F}" srcOrd="0" destOrd="0" presId="urn:microsoft.com/office/officeart/2005/8/layout/default#1"/>
    <dgm:cxn modelId="{2EC694B5-6E3A-4C79-BD72-552E2AC0BAB5}" srcId="{D09E42E3-113F-40EC-9513-0D00E4DC2069}" destId="{00B1D533-C167-4D3B-B428-903C1DDF2502}" srcOrd="2" destOrd="0" parTransId="{987B688B-F097-4D00-A3CB-B4FB7D12081D}" sibTransId="{6D472819-4DE5-4072-BF93-037EF2C9F8C1}"/>
    <dgm:cxn modelId="{62FF1AA9-DF16-4BD4-BB3B-5ACFCF418F8B}" type="presOf" srcId="{7F844E10-9C64-4188-9D43-CAEAD29D1CC0}" destId="{625AF412-FB83-4CD3-882A-3BFB3854DE86}" srcOrd="0" destOrd="0" presId="urn:microsoft.com/office/officeart/2005/8/layout/default#1"/>
    <dgm:cxn modelId="{EAA03769-C7DA-492D-939A-D7A10189CAA0}" type="presOf" srcId="{00B1D533-C167-4D3B-B428-903C1DDF2502}" destId="{602DF16C-89FB-444F-90B6-77B8648E53E4}" srcOrd="0" destOrd="0" presId="urn:microsoft.com/office/officeart/2005/8/layout/default#1"/>
    <dgm:cxn modelId="{045D6CC0-F6CD-45D2-AE24-71F218C499C6}" srcId="{D09E42E3-113F-40EC-9513-0D00E4DC2069}" destId="{8803C3AE-24A4-4477-BDAC-3E2AD8D69F3F}" srcOrd="0" destOrd="0" parTransId="{88F38720-0140-4759-B75B-E78CDA2E5960}" sibTransId="{70A5C6DC-9372-4F58-AA21-2289825CFABA}"/>
    <dgm:cxn modelId="{BDF6C5D4-29B2-4AC2-A530-1325D9DC3B91}" type="presOf" srcId="{BE1F844B-56F9-4F47-AA6F-F2AD2121F578}" destId="{7233D33C-1AFC-49DC-9FB9-494C50FD274B}" srcOrd="0" destOrd="0" presId="urn:microsoft.com/office/officeart/2005/8/layout/default#1"/>
    <dgm:cxn modelId="{99DB1E58-6784-4732-88B5-843B84FB66AA}" srcId="{D09E42E3-113F-40EC-9513-0D00E4DC2069}" destId="{A5A53020-FB3C-4562-A4B9-1F00C70EE6FC}" srcOrd="3" destOrd="0" parTransId="{E33327CB-AC0D-4F5F-905D-3B3BF3CA55DE}" sibTransId="{F6D945EA-0B2A-41A3-A9C3-81B0E7A3A495}"/>
    <dgm:cxn modelId="{B176C170-78D8-426E-8183-D359482B940F}" srcId="{D09E42E3-113F-40EC-9513-0D00E4DC2069}" destId="{BE1F844B-56F9-4F47-AA6F-F2AD2121F578}" srcOrd="4" destOrd="0" parTransId="{920D5FA4-11C1-4C95-9551-B8F92CBCAF53}" sibTransId="{5F0B4CCC-1D92-4AB4-9434-2759CB4A3D45}"/>
    <dgm:cxn modelId="{57DC655C-48D9-4D43-BBF1-B2C2CC66172D}" type="presOf" srcId="{D09E42E3-113F-40EC-9513-0D00E4DC2069}" destId="{FEE5ABB4-C465-4F5C-83DE-71C8F4ED300B}" srcOrd="0" destOrd="0" presId="urn:microsoft.com/office/officeart/2005/8/layout/default#1"/>
    <dgm:cxn modelId="{057421C6-32A0-4574-89FF-99973DA5D4E8}" srcId="{D09E42E3-113F-40EC-9513-0D00E4DC2069}" destId="{7F844E10-9C64-4188-9D43-CAEAD29D1CC0}" srcOrd="1" destOrd="0" parTransId="{92EDD160-8583-44EB-8040-66C36B65DCCF}" sibTransId="{C0A8EBD9-F5ED-4CAE-B7A0-D11039C89834}"/>
    <dgm:cxn modelId="{8BE46B68-34B3-4525-A0C5-E45611F647D9}" type="presParOf" srcId="{FEE5ABB4-C465-4F5C-83DE-71C8F4ED300B}" destId="{9C45A73D-71A1-412E-8F02-2D3DA8C96D9F}" srcOrd="0" destOrd="0" presId="urn:microsoft.com/office/officeart/2005/8/layout/default#1"/>
    <dgm:cxn modelId="{8488A737-012A-4DF7-942E-28F355BC40FA}" type="presParOf" srcId="{FEE5ABB4-C465-4F5C-83DE-71C8F4ED300B}" destId="{BC759885-F6C2-4FF9-9A9F-740200D3745B}" srcOrd="1" destOrd="0" presId="urn:microsoft.com/office/officeart/2005/8/layout/default#1"/>
    <dgm:cxn modelId="{2FA69C67-4EB5-4DFB-B89C-E8A446A3929A}" type="presParOf" srcId="{FEE5ABB4-C465-4F5C-83DE-71C8F4ED300B}" destId="{625AF412-FB83-4CD3-882A-3BFB3854DE86}" srcOrd="2" destOrd="0" presId="urn:microsoft.com/office/officeart/2005/8/layout/default#1"/>
    <dgm:cxn modelId="{9533D638-A980-427E-BAAF-55537FB54C83}" type="presParOf" srcId="{FEE5ABB4-C465-4F5C-83DE-71C8F4ED300B}" destId="{CE768A57-8800-4461-A5A3-ED0EAFE35F91}" srcOrd="3" destOrd="0" presId="urn:microsoft.com/office/officeart/2005/8/layout/default#1"/>
    <dgm:cxn modelId="{1B381DF9-37A5-413A-9D6C-137B743A013A}" type="presParOf" srcId="{FEE5ABB4-C465-4F5C-83DE-71C8F4ED300B}" destId="{602DF16C-89FB-444F-90B6-77B8648E53E4}" srcOrd="4" destOrd="0" presId="urn:microsoft.com/office/officeart/2005/8/layout/default#1"/>
    <dgm:cxn modelId="{89933E8A-D4BA-43B0-838D-98B063F493BC}" type="presParOf" srcId="{FEE5ABB4-C465-4F5C-83DE-71C8F4ED300B}" destId="{CC40A0FC-FD5B-4428-8F44-7556F04E63BD}" srcOrd="5" destOrd="0" presId="urn:microsoft.com/office/officeart/2005/8/layout/default#1"/>
    <dgm:cxn modelId="{D4BA667B-AD6F-44C8-B16E-FDBD14B5E41A}" type="presParOf" srcId="{FEE5ABB4-C465-4F5C-83DE-71C8F4ED300B}" destId="{9310C566-227B-4F49-970B-7E77015CFFDD}" srcOrd="6" destOrd="0" presId="urn:microsoft.com/office/officeart/2005/8/layout/default#1"/>
    <dgm:cxn modelId="{0300C459-10B8-489E-BE0B-9244761CCB95}" type="presParOf" srcId="{FEE5ABB4-C465-4F5C-83DE-71C8F4ED300B}" destId="{01F578D2-6E8D-46A8-AAB8-17A82F43A05A}" srcOrd="7" destOrd="0" presId="urn:microsoft.com/office/officeart/2005/8/layout/default#1"/>
    <dgm:cxn modelId="{A8430C80-DFA9-4619-8D50-D07C1C9538B5}" type="presParOf" srcId="{FEE5ABB4-C465-4F5C-83DE-71C8F4ED300B}" destId="{7233D33C-1AFC-49DC-9FB9-494C50FD274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DBD89-5976-4D38-9B5E-C78F5A552A8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EDC01B-8013-42FA-BA9F-899DA78E36B9}">
      <dgm:prSet phldrT="[Text]"/>
      <dgm:spPr/>
      <dgm:t>
        <a:bodyPr/>
        <a:lstStyle/>
        <a:p>
          <a:r>
            <a:rPr lang="en-GB" dirty="0" smtClean="0"/>
            <a:t>Fuzzy Inference System</a:t>
          </a:r>
          <a:endParaRPr lang="en-GB" dirty="0"/>
        </a:p>
      </dgm:t>
    </dgm:pt>
    <dgm:pt modelId="{928FA35A-6688-4CED-B796-3369D7BE431E}" type="parTrans" cxnId="{54DE7319-D343-43A5-A33F-CE6D93209363}">
      <dgm:prSet/>
      <dgm:spPr/>
      <dgm:t>
        <a:bodyPr/>
        <a:lstStyle/>
        <a:p>
          <a:endParaRPr lang="en-GB"/>
        </a:p>
      </dgm:t>
    </dgm:pt>
    <dgm:pt modelId="{CC20C334-8E97-460F-929C-DFB5542262D2}" type="sibTrans" cxnId="{54DE7319-D343-43A5-A33F-CE6D93209363}">
      <dgm:prSet/>
      <dgm:spPr/>
      <dgm:t>
        <a:bodyPr/>
        <a:lstStyle/>
        <a:p>
          <a:endParaRPr lang="en-GB"/>
        </a:p>
      </dgm:t>
    </dgm:pt>
    <dgm:pt modelId="{77E402BF-1180-46AE-BE6C-5C268C7DA244}" type="pres">
      <dgm:prSet presAssocID="{3E2DBD89-5976-4D38-9B5E-C78F5A552A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9BCD1C-6971-44A3-80B0-9DCC610F5BDB}" type="pres">
      <dgm:prSet presAssocID="{B1EDC01B-8013-42FA-BA9F-899DA78E36B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F34A06-1535-4DCC-A0D7-E90BC21569A8}" type="presOf" srcId="{B1EDC01B-8013-42FA-BA9F-899DA78E36B9}" destId="{CA9BCD1C-6971-44A3-80B0-9DCC610F5BDB}" srcOrd="0" destOrd="0" presId="urn:microsoft.com/office/officeart/2005/8/layout/default#2"/>
    <dgm:cxn modelId="{3D72BF71-A506-4BCF-AEE8-63DEDEF01A4A}" type="presOf" srcId="{3E2DBD89-5976-4D38-9B5E-C78F5A552A87}" destId="{77E402BF-1180-46AE-BE6C-5C268C7DA244}" srcOrd="0" destOrd="0" presId="urn:microsoft.com/office/officeart/2005/8/layout/default#2"/>
    <dgm:cxn modelId="{54DE7319-D343-43A5-A33F-CE6D93209363}" srcId="{3E2DBD89-5976-4D38-9B5E-C78F5A552A87}" destId="{B1EDC01B-8013-42FA-BA9F-899DA78E36B9}" srcOrd="0" destOrd="0" parTransId="{928FA35A-6688-4CED-B796-3369D7BE431E}" sibTransId="{CC20C334-8E97-460F-929C-DFB5542262D2}"/>
    <dgm:cxn modelId="{54B3039F-A60B-4BA7-BB39-D2CD988471E7}" type="presParOf" srcId="{77E402BF-1180-46AE-BE6C-5C268C7DA244}" destId="{CA9BCD1C-6971-44A3-80B0-9DCC610F5BDB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9E42E3-113F-40EC-9513-0D00E4DC2069}" type="doc">
      <dgm:prSet loTypeId="urn:microsoft.com/office/officeart/2005/8/layout/default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03C3AE-24A4-4477-BDAC-3E2AD8D69F3F}">
      <dgm:prSet phldrT="[Text]"/>
      <dgm:spPr/>
      <dgm:t>
        <a:bodyPr/>
        <a:lstStyle/>
        <a:p>
          <a:r>
            <a:rPr lang="en-GB" dirty="0" smtClean="0"/>
            <a:t>Steering </a:t>
          </a:r>
          <a:endParaRPr lang="en-GB" dirty="0"/>
        </a:p>
      </dgm:t>
    </dgm:pt>
    <dgm:pt modelId="{88F38720-0140-4759-B75B-E78CDA2E5960}" type="parTrans" cxnId="{045D6CC0-F6CD-45D2-AE24-71F218C499C6}">
      <dgm:prSet/>
      <dgm:spPr/>
      <dgm:t>
        <a:bodyPr/>
        <a:lstStyle/>
        <a:p>
          <a:endParaRPr lang="en-GB"/>
        </a:p>
      </dgm:t>
    </dgm:pt>
    <dgm:pt modelId="{70A5C6DC-9372-4F58-AA21-2289825CFABA}" type="sibTrans" cxnId="{045D6CC0-F6CD-45D2-AE24-71F218C499C6}">
      <dgm:prSet/>
      <dgm:spPr/>
      <dgm:t>
        <a:bodyPr/>
        <a:lstStyle/>
        <a:p>
          <a:endParaRPr lang="en-GB"/>
        </a:p>
      </dgm:t>
    </dgm:pt>
    <dgm:pt modelId="{0190D36D-DA4F-451C-9B2C-B1E89C309060}">
      <dgm:prSet phldrT="[Text]"/>
      <dgm:spPr/>
      <dgm:t>
        <a:bodyPr/>
        <a:lstStyle/>
        <a:p>
          <a:r>
            <a:rPr lang="en-GB" dirty="0" smtClean="0"/>
            <a:t>Speed</a:t>
          </a:r>
          <a:endParaRPr lang="en-GB" dirty="0"/>
        </a:p>
      </dgm:t>
    </dgm:pt>
    <dgm:pt modelId="{F65398C6-1B6A-4A51-AE96-E02B84769F77}" type="parTrans" cxnId="{7AA1C833-AECA-4603-AEF5-6E53C6124C04}">
      <dgm:prSet/>
      <dgm:spPr/>
      <dgm:t>
        <a:bodyPr/>
        <a:lstStyle/>
        <a:p>
          <a:endParaRPr lang="en-GB"/>
        </a:p>
      </dgm:t>
    </dgm:pt>
    <dgm:pt modelId="{106ECA5B-7A84-4562-B0DF-A4EE075E54D0}" type="sibTrans" cxnId="{7AA1C833-AECA-4603-AEF5-6E53C6124C04}">
      <dgm:prSet/>
      <dgm:spPr/>
      <dgm:t>
        <a:bodyPr/>
        <a:lstStyle/>
        <a:p>
          <a:endParaRPr lang="en-GB"/>
        </a:p>
      </dgm:t>
    </dgm:pt>
    <dgm:pt modelId="{FEE5ABB4-C465-4F5C-83DE-71C8F4ED300B}" type="pres">
      <dgm:prSet presAssocID="{D09E42E3-113F-40EC-9513-0D00E4DC20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45A73D-71A1-412E-8F02-2D3DA8C96D9F}" type="pres">
      <dgm:prSet presAssocID="{8803C3AE-24A4-4477-BDAC-3E2AD8D69F3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59885-F6C2-4FF9-9A9F-740200D3745B}" type="pres">
      <dgm:prSet presAssocID="{70A5C6DC-9372-4F58-AA21-2289825CFABA}" presName="sibTrans" presStyleCnt="0"/>
      <dgm:spPr/>
    </dgm:pt>
    <dgm:pt modelId="{30E66F14-69BE-4772-8FB0-A5D3F74A3114}" type="pres">
      <dgm:prSet presAssocID="{0190D36D-DA4F-451C-9B2C-B1E89C3090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A1C833-AECA-4603-AEF5-6E53C6124C04}" srcId="{D09E42E3-113F-40EC-9513-0D00E4DC2069}" destId="{0190D36D-DA4F-451C-9B2C-B1E89C309060}" srcOrd="1" destOrd="0" parTransId="{F65398C6-1B6A-4A51-AE96-E02B84769F77}" sibTransId="{106ECA5B-7A84-4562-B0DF-A4EE075E54D0}"/>
    <dgm:cxn modelId="{C2C0AC10-43D7-4080-951C-6EBBDD3984BC}" type="presOf" srcId="{D09E42E3-113F-40EC-9513-0D00E4DC2069}" destId="{FEE5ABB4-C465-4F5C-83DE-71C8F4ED300B}" srcOrd="0" destOrd="0" presId="urn:microsoft.com/office/officeart/2005/8/layout/default#3"/>
    <dgm:cxn modelId="{045D6CC0-F6CD-45D2-AE24-71F218C499C6}" srcId="{D09E42E3-113F-40EC-9513-0D00E4DC2069}" destId="{8803C3AE-24A4-4477-BDAC-3E2AD8D69F3F}" srcOrd="0" destOrd="0" parTransId="{88F38720-0140-4759-B75B-E78CDA2E5960}" sibTransId="{70A5C6DC-9372-4F58-AA21-2289825CFABA}"/>
    <dgm:cxn modelId="{C1965167-1956-48EE-B38A-6770A3FDCB04}" type="presOf" srcId="{0190D36D-DA4F-451C-9B2C-B1E89C309060}" destId="{30E66F14-69BE-4772-8FB0-A5D3F74A3114}" srcOrd="0" destOrd="0" presId="urn:microsoft.com/office/officeart/2005/8/layout/default#3"/>
    <dgm:cxn modelId="{DBB65ADA-4994-48C4-A1EC-5EC93CE7BAD9}" type="presOf" srcId="{8803C3AE-24A4-4477-BDAC-3E2AD8D69F3F}" destId="{9C45A73D-71A1-412E-8F02-2D3DA8C96D9F}" srcOrd="0" destOrd="0" presId="urn:microsoft.com/office/officeart/2005/8/layout/default#3"/>
    <dgm:cxn modelId="{B75AA739-EB89-4262-85C1-4F9C071B98A2}" type="presParOf" srcId="{FEE5ABB4-C465-4F5C-83DE-71C8F4ED300B}" destId="{9C45A73D-71A1-412E-8F02-2D3DA8C96D9F}" srcOrd="0" destOrd="0" presId="urn:microsoft.com/office/officeart/2005/8/layout/default#3"/>
    <dgm:cxn modelId="{6236447C-8642-476D-8519-F82CCCC1600B}" type="presParOf" srcId="{FEE5ABB4-C465-4F5C-83DE-71C8F4ED300B}" destId="{BC759885-F6C2-4FF9-9A9F-740200D3745B}" srcOrd="1" destOrd="0" presId="urn:microsoft.com/office/officeart/2005/8/layout/default#3"/>
    <dgm:cxn modelId="{627A5B56-FD9C-41A3-ACE0-9F8DCD491B2A}" type="presParOf" srcId="{FEE5ABB4-C465-4F5C-83DE-71C8F4ED300B}" destId="{30E66F14-69BE-4772-8FB0-A5D3F74A3114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A6533E-B227-419E-9C59-4229340AE11A}" type="doc">
      <dgm:prSet loTypeId="urn:microsoft.com/office/officeart/2005/8/layout/default#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F381D3-E596-49F8-806B-604E27FC67DB}">
      <dgm:prSet phldrT="[Text]"/>
      <dgm:spPr/>
      <dgm:t>
        <a:bodyPr/>
        <a:lstStyle/>
        <a:p>
          <a:r>
            <a:rPr lang="en-GB" dirty="0" smtClean="0"/>
            <a:t>Rules</a:t>
          </a:r>
          <a:endParaRPr lang="en-GB" dirty="0"/>
        </a:p>
      </dgm:t>
    </dgm:pt>
    <dgm:pt modelId="{7D9B0E1E-F7E4-4165-A256-01D686EA0B5B}" type="parTrans" cxnId="{8BBE2A7E-A23E-4CA0-9844-47BB07C0AD13}">
      <dgm:prSet/>
      <dgm:spPr/>
      <dgm:t>
        <a:bodyPr/>
        <a:lstStyle/>
        <a:p>
          <a:endParaRPr lang="en-GB"/>
        </a:p>
      </dgm:t>
    </dgm:pt>
    <dgm:pt modelId="{E9EF1AFB-3013-4ADA-A81F-01118D9D38FB}" type="sibTrans" cxnId="{8BBE2A7E-A23E-4CA0-9844-47BB07C0AD13}">
      <dgm:prSet/>
      <dgm:spPr/>
      <dgm:t>
        <a:bodyPr/>
        <a:lstStyle/>
        <a:p>
          <a:endParaRPr lang="en-GB"/>
        </a:p>
      </dgm:t>
    </dgm:pt>
    <dgm:pt modelId="{34BE3118-987D-47CF-8785-EDC2F9FE18A0}">
      <dgm:prSet phldrT="[Text]"/>
      <dgm:spPr/>
      <dgm:t>
        <a:bodyPr/>
        <a:lstStyle/>
        <a:p>
          <a:r>
            <a:rPr lang="en-GB" dirty="0" smtClean="0"/>
            <a:t>Prototype human designed</a:t>
          </a:r>
          <a:endParaRPr lang="en-GB" dirty="0"/>
        </a:p>
      </dgm:t>
    </dgm:pt>
    <dgm:pt modelId="{80B7D0D8-D988-407B-9CFD-242F1A57381A}" type="parTrans" cxnId="{4F3428AD-36A4-44B3-9C0E-C4161D736332}">
      <dgm:prSet/>
      <dgm:spPr/>
      <dgm:t>
        <a:bodyPr/>
        <a:lstStyle/>
        <a:p>
          <a:endParaRPr lang="en-GB"/>
        </a:p>
      </dgm:t>
    </dgm:pt>
    <dgm:pt modelId="{135814B5-9181-49BB-A6AA-F7287A74A5CD}" type="sibTrans" cxnId="{4F3428AD-36A4-44B3-9C0E-C4161D736332}">
      <dgm:prSet/>
      <dgm:spPr/>
      <dgm:t>
        <a:bodyPr/>
        <a:lstStyle/>
        <a:p>
          <a:endParaRPr lang="en-GB"/>
        </a:p>
      </dgm:t>
    </dgm:pt>
    <dgm:pt modelId="{E36990BE-9EA8-4682-A5A5-4DB4F51C0BF5}">
      <dgm:prSet phldrT="[Text]"/>
      <dgm:spPr/>
      <dgm:t>
        <a:bodyPr/>
        <a:lstStyle/>
        <a:p>
          <a:r>
            <a:rPr lang="en-GB" dirty="0" smtClean="0"/>
            <a:t>Later optimized by Genetic Algorithm</a:t>
          </a:r>
          <a:endParaRPr lang="en-GB" dirty="0"/>
        </a:p>
      </dgm:t>
    </dgm:pt>
    <dgm:pt modelId="{94550EF0-517B-4617-B01E-78D4F26A22AF}" type="parTrans" cxnId="{2028BB64-CAF9-45BC-8AFE-F07589D54271}">
      <dgm:prSet/>
      <dgm:spPr/>
      <dgm:t>
        <a:bodyPr/>
        <a:lstStyle/>
        <a:p>
          <a:endParaRPr lang="en-GB"/>
        </a:p>
      </dgm:t>
    </dgm:pt>
    <dgm:pt modelId="{5EF8D1E9-321C-4097-A2D5-7946ABF58094}" type="sibTrans" cxnId="{2028BB64-CAF9-45BC-8AFE-F07589D54271}">
      <dgm:prSet/>
      <dgm:spPr/>
      <dgm:t>
        <a:bodyPr/>
        <a:lstStyle/>
        <a:p>
          <a:endParaRPr lang="en-GB"/>
        </a:p>
      </dgm:t>
    </dgm:pt>
    <dgm:pt modelId="{D5306DE2-A782-42C7-913F-DFFA4CAC98D3}" type="pres">
      <dgm:prSet presAssocID="{89A6533E-B227-419E-9C59-4229340AE1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8036D6-F75C-4F14-B9CE-7E1A2E090F42}" type="pres">
      <dgm:prSet presAssocID="{67F381D3-E596-49F8-806B-604E27FC67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356377-8B93-4D1C-8128-69FC8AE148E1}" type="pres">
      <dgm:prSet presAssocID="{E9EF1AFB-3013-4ADA-A81F-01118D9D38FB}" presName="sibTrans" presStyleCnt="0"/>
      <dgm:spPr/>
    </dgm:pt>
    <dgm:pt modelId="{135D3CD5-C5FA-4068-B498-77F264131562}" type="pres">
      <dgm:prSet presAssocID="{34BE3118-987D-47CF-8785-EDC2F9FE18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3903D-B79B-4568-BFAD-6BD7653DC7E7}" type="pres">
      <dgm:prSet presAssocID="{135814B5-9181-49BB-A6AA-F7287A74A5CD}" presName="sibTrans" presStyleCnt="0"/>
      <dgm:spPr/>
    </dgm:pt>
    <dgm:pt modelId="{1BEF1B3F-4C3F-4808-B6AE-22185BFDC704}" type="pres">
      <dgm:prSet presAssocID="{E36990BE-9EA8-4682-A5A5-4DB4F51C0B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67EC9B-C7ED-447C-95B6-31BD3BB0F22D}" type="presOf" srcId="{34BE3118-987D-47CF-8785-EDC2F9FE18A0}" destId="{135D3CD5-C5FA-4068-B498-77F264131562}" srcOrd="0" destOrd="0" presId="urn:microsoft.com/office/officeart/2005/8/layout/default#4"/>
    <dgm:cxn modelId="{EC15B3F0-5CE3-4C0D-90F2-B1AC77B1B655}" type="presOf" srcId="{67F381D3-E596-49F8-806B-604E27FC67DB}" destId="{778036D6-F75C-4F14-B9CE-7E1A2E090F42}" srcOrd="0" destOrd="0" presId="urn:microsoft.com/office/officeart/2005/8/layout/default#4"/>
    <dgm:cxn modelId="{A54DB066-FC20-4668-9B41-493172DA358B}" type="presOf" srcId="{89A6533E-B227-419E-9C59-4229340AE11A}" destId="{D5306DE2-A782-42C7-913F-DFFA4CAC98D3}" srcOrd="0" destOrd="0" presId="urn:microsoft.com/office/officeart/2005/8/layout/default#4"/>
    <dgm:cxn modelId="{4F3428AD-36A4-44B3-9C0E-C4161D736332}" srcId="{89A6533E-B227-419E-9C59-4229340AE11A}" destId="{34BE3118-987D-47CF-8785-EDC2F9FE18A0}" srcOrd="1" destOrd="0" parTransId="{80B7D0D8-D988-407B-9CFD-242F1A57381A}" sibTransId="{135814B5-9181-49BB-A6AA-F7287A74A5CD}"/>
    <dgm:cxn modelId="{2028BB64-CAF9-45BC-8AFE-F07589D54271}" srcId="{89A6533E-B227-419E-9C59-4229340AE11A}" destId="{E36990BE-9EA8-4682-A5A5-4DB4F51C0BF5}" srcOrd="2" destOrd="0" parTransId="{94550EF0-517B-4617-B01E-78D4F26A22AF}" sibTransId="{5EF8D1E9-321C-4097-A2D5-7946ABF58094}"/>
    <dgm:cxn modelId="{8BBE2A7E-A23E-4CA0-9844-47BB07C0AD13}" srcId="{89A6533E-B227-419E-9C59-4229340AE11A}" destId="{67F381D3-E596-49F8-806B-604E27FC67DB}" srcOrd="0" destOrd="0" parTransId="{7D9B0E1E-F7E4-4165-A256-01D686EA0B5B}" sibTransId="{E9EF1AFB-3013-4ADA-A81F-01118D9D38FB}"/>
    <dgm:cxn modelId="{F23AB96F-D5E5-4287-9FD2-7641EBBBD1E6}" type="presOf" srcId="{E36990BE-9EA8-4682-A5A5-4DB4F51C0BF5}" destId="{1BEF1B3F-4C3F-4808-B6AE-22185BFDC704}" srcOrd="0" destOrd="0" presId="urn:microsoft.com/office/officeart/2005/8/layout/default#4"/>
    <dgm:cxn modelId="{9FEB0DF4-73C3-4B4C-B171-C354384EFA1C}" type="presParOf" srcId="{D5306DE2-A782-42C7-913F-DFFA4CAC98D3}" destId="{778036D6-F75C-4F14-B9CE-7E1A2E090F42}" srcOrd="0" destOrd="0" presId="urn:microsoft.com/office/officeart/2005/8/layout/default#4"/>
    <dgm:cxn modelId="{688E38CC-D2DE-440F-ADC6-3A0AE0FBECEF}" type="presParOf" srcId="{D5306DE2-A782-42C7-913F-DFFA4CAC98D3}" destId="{F4356377-8B93-4D1C-8128-69FC8AE148E1}" srcOrd="1" destOrd="0" presId="urn:microsoft.com/office/officeart/2005/8/layout/default#4"/>
    <dgm:cxn modelId="{804E0655-AA0F-456B-9456-41C07D8ECEA6}" type="presParOf" srcId="{D5306DE2-A782-42C7-913F-DFFA4CAC98D3}" destId="{135D3CD5-C5FA-4068-B498-77F264131562}" srcOrd="2" destOrd="0" presId="urn:microsoft.com/office/officeart/2005/8/layout/default#4"/>
    <dgm:cxn modelId="{DB531F4C-5258-47F0-AD3D-8EDE282E1C58}" type="presParOf" srcId="{D5306DE2-A782-42C7-913F-DFFA4CAC98D3}" destId="{7C83903D-B79B-4568-BFAD-6BD7653DC7E7}" srcOrd="3" destOrd="0" presId="urn:microsoft.com/office/officeart/2005/8/layout/default#4"/>
    <dgm:cxn modelId="{906C46EC-1BF4-408D-9088-3D6FD5926D0C}" type="presParOf" srcId="{D5306DE2-A782-42C7-913F-DFFA4CAC98D3}" destId="{1BEF1B3F-4C3F-4808-B6AE-22185BFDC704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8D6C79-3507-4EE1-A9BB-68C743446A33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39E85F7F-E237-4C17-9571-98230E6860FE}">
      <dgm:prSet phldrT="[Text]"/>
      <dgm:spPr/>
      <dgm:t>
        <a:bodyPr/>
        <a:lstStyle/>
        <a:p>
          <a:r>
            <a:rPr lang="en-GB" b="1" dirty="0" smtClean="0"/>
            <a:t>Overtake feasibility assessment</a:t>
          </a:r>
          <a:endParaRPr lang="en-GB" b="1" dirty="0"/>
        </a:p>
      </dgm:t>
    </dgm:pt>
    <dgm:pt modelId="{02C8829E-7A6B-4A64-A64F-FB4BB27689F3}" type="parTrans" cxnId="{88639478-93F1-4BA0-8DA8-53755D1563DD}">
      <dgm:prSet/>
      <dgm:spPr/>
      <dgm:t>
        <a:bodyPr/>
        <a:lstStyle/>
        <a:p>
          <a:endParaRPr lang="en-GB"/>
        </a:p>
      </dgm:t>
    </dgm:pt>
    <dgm:pt modelId="{090B9DD3-AB87-479D-8123-74952A64692E}" type="sibTrans" cxnId="{88639478-93F1-4BA0-8DA8-53755D1563DD}">
      <dgm:prSet/>
      <dgm:spPr/>
      <dgm:t>
        <a:bodyPr/>
        <a:lstStyle/>
        <a:p>
          <a:endParaRPr lang="en-GB"/>
        </a:p>
      </dgm:t>
    </dgm:pt>
    <dgm:pt modelId="{F6CABCE6-CF39-4EE0-BCD7-74181383D261}">
      <dgm:prSet phldrT="[Text]"/>
      <dgm:spPr/>
      <dgm:t>
        <a:bodyPr/>
        <a:lstStyle/>
        <a:p>
          <a:r>
            <a:rPr lang="en-GB" dirty="0" smtClean="0"/>
            <a:t>Choose between overtaking and vehicle following</a:t>
          </a:r>
          <a:endParaRPr lang="en-GB" dirty="0"/>
        </a:p>
      </dgm:t>
    </dgm:pt>
    <dgm:pt modelId="{8F25CA41-A7DC-45BD-ADB0-C64664CEBDC5}" type="parTrans" cxnId="{7D30C983-107B-41A4-98A7-FF3615413671}">
      <dgm:prSet/>
      <dgm:spPr/>
      <dgm:t>
        <a:bodyPr/>
        <a:lstStyle/>
        <a:p>
          <a:endParaRPr lang="en-GB"/>
        </a:p>
      </dgm:t>
    </dgm:pt>
    <dgm:pt modelId="{641AA5D5-5EBF-4781-AE2B-6297CBD4FFC7}" type="sibTrans" cxnId="{7D30C983-107B-41A4-98A7-FF3615413671}">
      <dgm:prSet/>
      <dgm:spPr/>
      <dgm:t>
        <a:bodyPr/>
        <a:lstStyle/>
        <a:p>
          <a:endParaRPr lang="en-GB"/>
        </a:p>
      </dgm:t>
    </dgm:pt>
    <dgm:pt modelId="{29AC11EF-E8E2-411C-8D45-410CA4F914AF}">
      <dgm:prSet phldrT="[Text]"/>
      <dgm:spPr/>
      <dgm:t>
        <a:bodyPr/>
        <a:lstStyle/>
        <a:p>
          <a:r>
            <a:rPr lang="en-GB" dirty="0" smtClean="0"/>
            <a:t>Frame inputs accordingly</a:t>
          </a:r>
          <a:endParaRPr lang="en-GB" dirty="0"/>
        </a:p>
      </dgm:t>
    </dgm:pt>
    <dgm:pt modelId="{E0BC6F19-FFE5-4FFF-858A-260FDA2128E0}" type="parTrans" cxnId="{1EFB4E1F-E2E1-46CB-B0CA-9E1E5B5A3CF5}">
      <dgm:prSet/>
      <dgm:spPr/>
      <dgm:t>
        <a:bodyPr/>
        <a:lstStyle/>
        <a:p>
          <a:endParaRPr lang="en-GB"/>
        </a:p>
      </dgm:t>
    </dgm:pt>
    <dgm:pt modelId="{59ECA561-32DF-4AA0-80BA-32E42B235567}" type="sibTrans" cxnId="{1EFB4E1F-E2E1-46CB-B0CA-9E1E5B5A3CF5}">
      <dgm:prSet/>
      <dgm:spPr/>
      <dgm:t>
        <a:bodyPr/>
        <a:lstStyle/>
        <a:p>
          <a:endParaRPr lang="en-GB"/>
        </a:p>
      </dgm:t>
    </dgm:pt>
    <dgm:pt modelId="{BF593F45-F8BB-41D9-84C9-0BEA50E24826}" type="pres">
      <dgm:prSet presAssocID="{AF8D6C79-3507-4EE1-A9BB-68C743446A33}" presName="Name0" presStyleCnt="0">
        <dgm:presLayoutVars>
          <dgm:dir/>
          <dgm:resizeHandles val="exact"/>
        </dgm:presLayoutVars>
      </dgm:prSet>
      <dgm:spPr/>
    </dgm:pt>
    <dgm:pt modelId="{AF23E2FD-FC07-445C-979A-B8CC8EC3A9ED}" type="pres">
      <dgm:prSet presAssocID="{39E85F7F-E237-4C17-9571-98230E6860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DBE23C-5155-4A24-85A5-CF622F92D031}" type="pres">
      <dgm:prSet presAssocID="{090B9DD3-AB87-479D-8123-74952A64692E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74D255F-0A22-406E-A3FF-4DECC4468DDC}" type="pres">
      <dgm:prSet presAssocID="{090B9DD3-AB87-479D-8123-74952A64692E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84E8E4D0-CA09-4A5D-B8D4-360F006D0623}" type="pres">
      <dgm:prSet presAssocID="{F6CABCE6-CF39-4EE0-BCD7-74181383D2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E4A89E-639D-4E83-99E1-681A4B5363D5}" type="pres">
      <dgm:prSet presAssocID="{641AA5D5-5EBF-4781-AE2B-6297CBD4FFC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4FC4E113-20B7-48A2-B7E9-3D94BAB06FE9}" type="pres">
      <dgm:prSet presAssocID="{641AA5D5-5EBF-4781-AE2B-6297CBD4FFC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95EF63F4-FEA1-4573-8E9D-90361714E5D2}" type="pres">
      <dgm:prSet presAssocID="{29AC11EF-E8E2-411C-8D45-410CA4F914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C655E3-281A-4C7C-A8B1-39D4ADD832DB}" type="presOf" srcId="{641AA5D5-5EBF-4781-AE2B-6297CBD4FFC7}" destId="{9BE4A89E-639D-4E83-99E1-681A4B5363D5}" srcOrd="0" destOrd="0" presId="urn:microsoft.com/office/officeart/2005/8/layout/process1"/>
    <dgm:cxn modelId="{90A8D5F9-F506-4B8D-955C-ADE50A441849}" type="presOf" srcId="{641AA5D5-5EBF-4781-AE2B-6297CBD4FFC7}" destId="{4FC4E113-20B7-48A2-B7E9-3D94BAB06FE9}" srcOrd="1" destOrd="0" presId="urn:microsoft.com/office/officeart/2005/8/layout/process1"/>
    <dgm:cxn modelId="{9C9201CB-CB4A-467A-9356-90CB4EE62594}" type="presOf" srcId="{090B9DD3-AB87-479D-8123-74952A64692E}" destId="{7FDBE23C-5155-4A24-85A5-CF622F92D031}" srcOrd="0" destOrd="0" presId="urn:microsoft.com/office/officeart/2005/8/layout/process1"/>
    <dgm:cxn modelId="{7D502C32-A997-4274-AFE9-A66CCCAC6D32}" type="presOf" srcId="{AF8D6C79-3507-4EE1-A9BB-68C743446A33}" destId="{BF593F45-F8BB-41D9-84C9-0BEA50E24826}" srcOrd="0" destOrd="0" presId="urn:microsoft.com/office/officeart/2005/8/layout/process1"/>
    <dgm:cxn modelId="{57609CBB-08A8-4767-97C8-D3753064B476}" type="presOf" srcId="{F6CABCE6-CF39-4EE0-BCD7-74181383D261}" destId="{84E8E4D0-CA09-4A5D-B8D4-360F006D0623}" srcOrd="0" destOrd="0" presId="urn:microsoft.com/office/officeart/2005/8/layout/process1"/>
    <dgm:cxn modelId="{29C3D101-103B-4EB4-A54E-8D095777DBEE}" type="presOf" srcId="{29AC11EF-E8E2-411C-8D45-410CA4F914AF}" destId="{95EF63F4-FEA1-4573-8E9D-90361714E5D2}" srcOrd="0" destOrd="0" presId="urn:microsoft.com/office/officeart/2005/8/layout/process1"/>
    <dgm:cxn modelId="{7D30C983-107B-41A4-98A7-FF3615413671}" srcId="{AF8D6C79-3507-4EE1-A9BB-68C743446A33}" destId="{F6CABCE6-CF39-4EE0-BCD7-74181383D261}" srcOrd="1" destOrd="0" parTransId="{8F25CA41-A7DC-45BD-ADB0-C64664CEBDC5}" sibTransId="{641AA5D5-5EBF-4781-AE2B-6297CBD4FFC7}"/>
    <dgm:cxn modelId="{95245E8E-D92C-4E7E-951D-6F7E6DB3EB98}" type="presOf" srcId="{39E85F7F-E237-4C17-9571-98230E6860FE}" destId="{AF23E2FD-FC07-445C-979A-B8CC8EC3A9ED}" srcOrd="0" destOrd="0" presId="urn:microsoft.com/office/officeart/2005/8/layout/process1"/>
    <dgm:cxn modelId="{B5B5F7F3-E6CF-4513-8EB5-C3BE7105E460}" type="presOf" srcId="{090B9DD3-AB87-479D-8123-74952A64692E}" destId="{474D255F-0A22-406E-A3FF-4DECC4468DDC}" srcOrd="1" destOrd="0" presId="urn:microsoft.com/office/officeart/2005/8/layout/process1"/>
    <dgm:cxn modelId="{1EFB4E1F-E2E1-46CB-B0CA-9E1E5B5A3CF5}" srcId="{AF8D6C79-3507-4EE1-A9BB-68C743446A33}" destId="{29AC11EF-E8E2-411C-8D45-410CA4F914AF}" srcOrd="2" destOrd="0" parTransId="{E0BC6F19-FFE5-4FFF-858A-260FDA2128E0}" sibTransId="{59ECA561-32DF-4AA0-80BA-32E42B235567}"/>
    <dgm:cxn modelId="{88639478-93F1-4BA0-8DA8-53755D1563DD}" srcId="{AF8D6C79-3507-4EE1-A9BB-68C743446A33}" destId="{39E85F7F-E237-4C17-9571-98230E6860FE}" srcOrd="0" destOrd="0" parTransId="{02C8829E-7A6B-4A64-A64F-FB4BB27689F3}" sibTransId="{090B9DD3-AB87-479D-8123-74952A64692E}"/>
    <dgm:cxn modelId="{A5B9B675-EA59-4032-9765-94D924EA4AEC}" type="presParOf" srcId="{BF593F45-F8BB-41D9-84C9-0BEA50E24826}" destId="{AF23E2FD-FC07-445C-979A-B8CC8EC3A9ED}" srcOrd="0" destOrd="0" presId="urn:microsoft.com/office/officeart/2005/8/layout/process1"/>
    <dgm:cxn modelId="{C3D275B6-4F1E-4982-A016-703AA36BCB95}" type="presParOf" srcId="{BF593F45-F8BB-41D9-84C9-0BEA50E24826}" destId="{7FDBE23C-5155-4A24-85A5-CF622F92D031}" srcOrd="1" destOrd="0" presId="urn:microsoft.com/office/officeart/2005/8/layout/process1"/>
    <dgm:cxn modelId="{2ABFAB7C-D7A3-4695-A747-077FB5A21F1E}" type="presParOf" srcId="{7FDBE23C-5155-4A24-85A5-CF622F92D031}" destId="{474D255F-0A22-406E-A3FF-4DECC4468DDC}" srcOrd="0" destOrd="0" presId="urn:microsoft.com/office/officeart/2005/8/layout/process1"/>
    <dgm:cxn modelId="{2BA5C6A4-8FF9-4101-9D4D-BFEF6D661FBA}" type="presParOf" srcId="{BF593F45-F8BB-41D9-84C9-0BEA50E24826}" destId="{84E8E4D0-CA09-4A5D-B8D4-360F006D0623}" srcOrd="2" destOrd="0" presId="urn:microsoft.com/office/officeart/2005/8/layout/process1"/>
    <dgm:cxn modelId="{A6E22B57-4635-4A8B-9354-39E9559963A5}" type="presParOf" srcId="{BF593F45-F8BB-41D9-84C9-0BEA50E24826}" destId="{9BE4A89E-639D-4E83-99E1-681A4B5363D5}" srcOrd="3" destOrd="0" presId="urn:microsoft.com/office/officeart/2005/8/layout/process1"/>
    <dgm:cxn modelId="{E0A8743B-EDA8-4D46-885E-8A1813C3AF80}" type="presParOf" srcId="{9BE4A89E-639D-4E83-99E1-681A4B5363D5}" destId="{4FC4E113-20B7-48A2-B7E9-3D94BAB06FE9}" srcOrd="0" destOrd="0" presId="urn:microsoft.com/office/officeart/2005/8/layout/process1"/>
    <dgm:cxn modelId="{2FFAB40A-D03D-4265-B899-9579FC2E7462}" type="presParOf" srcId="{BF593F45-F8BB-41D9-84C9-0BEA50E24826}" destId="{95EF63F4-FEA1-4573-8E9D-90361714E5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C13E67-F0D3-4097-91CA-9329428626B8}" type="doc">
      <dgm:prSet loTypeId="urn:microsoft.com/office/officeart/2005/8/layout/default#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06125A-A9EE-433A-9BDC-257F4E836F4D}">
      <dgm:prSet phldrT="[Text]"/>
      <dgm:spPr/>
      <dgm:t>
        <a:bodyPr/>
        <a:lstStyle/>
        <a:p>
          <a:r>
            <a:rPr lang="en-GB" dirty="0" smtClean="0"/>
            <a:t>Add potential from all sources, each source indicates whether to steer left or right, and by what magnitude</a:t>
          </a:r>
          <a:endParaRPr lang="en-GB" dirty="0"/>
        </a:p>
      </dgm:t>
    </dgm:pt>
    <dgm:pt modelId="{540B1438-AB97-4B7D-A0DB-442F7C4E47CB}" type="parTrans" cxnId="{2C73E6E8-D2C3-46B1-AC6F-DFB34CC80C06}">
      <dgm:prSet/>
      <dgm:spPr/>
      <dgm:t>
        <a:bodyPr/>
        <a:lstStyle/>
        <a:p>
          <a:endParaRPr lang="en-GB"/>
        </a:p>
      </dgm:t>
    </dgm:pt>
    <dgm:pt modelId="{9529A435-A7B1-4555-95C9-FA7C69907553}" type="sibTrans" cxnId="{2C73E6E8-D2C3-46B1-AC6F-DFB34CC80C06}">
      <dgm:prSet/>
      <dgm:spPr/>
      <dgm:t>
        <a:bodyPr/>
        <a:lstStyle/>
        <a:p>
          <a:endParaRPr lang="en-GB"/>
        </a:p>
      </dgm:t>
    </dgm:pt>
    <dgm:pt modelId="{B358357B-724B-401A-BC49-BEBFD46E279E}" type="pres">
      <dgm:prSet presAssocID="{FBC13E67-F0D3-4097-91CA-9329428626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E0A2F5-3798-4DA9-96F7-E0E21FF8B877}" type="pres">
      <dgm:prSet presAssocID="{C206125A-A9EE-433A-9BDC-257F4E836F4D}" presName="node" presStyleLbl="node1" presStyleIdx="0" presStyleCnt="1" custScaleX="4184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0A970A-C89B-4698-96D6-65095C785CF6}" type="presOf" srcId="{C206125A-A9EE-433A-9BDC-257F4E836F4D}" destId="{D9E0A2F5-3798-4DA9-96F7-E0E21FF8B877}" srcOrd="0" destOrd="0" presId="urn:microsoft.com/office/officeart/2005/8/layout/default#7"/>
    <dgm:cxn modelId="{9B0714BB-986A-4DE2-BDC0-ABF2E952B378}" type="presOf" srcId="{FBC13E67-F0D3-4097-91CA-9329428626B8}" destId="{B358357B-724B-401A-BC49-BEBFD46E279E}" srcOrd="0" destOrd="0" presId="urn:microsoft.com/office/officeart/2005/8/layout/default#7"/>
    <dgm:cxn modelId="{2C73E6E8-D2C3-46B1-AC6F-DFB34CC80C06}" srcId="{FBC13E67-F0D3-4097-91CA-9329428626B8}" destId="{C206125A-A9EE-433A-9BDC-257F4E836F4D}" srcOrd="0" destOrd="0" parTransId="{540B1438-AB97-4B7D-A0DB-442F7C4E47CB}" sibTransId="{9529A435-A7B1-4555-95C9-FA7C69907553}"/>
    <dgm:cxn modelId="{51F05CCC-99B6-4F31-B3D3-C8AB883E22C9}" type="presParOf" srcId="{B358357B-724B-401A-BC49-BEBFD46E279E}" destId="{D9E0A2F5-3798-4DA9-96F7-E0E21FF8B877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C3A3-7C1B-4EFE-BE50-42DC9C3B3E0B}">
      <dsp:nvSpPr>
        <dsp:cNvPr id="0" name=""/>
        <dsp:cNvSpPr/>
      </dsp:nvSpPr>
      <dsp:spPr>
        <a:xfrm>
          <a:off x="3786272" y="1013459"/>
          <a:ext cx="1972331" cy="93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662"/>
              </a:lnTo>
              <a:lnTo>
                <a:pt x="1972331" y="639662"/>
              </a:lnTo>
              <a:lnTo>
                <a:pt x="1972331" y="9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A656E-344A-4E8D-8C97-C5B24FEBF974}">
      <dsp:nvSpPr>
        <dsp:cNvPr id="0" name=""/>
        <dsp:cNvSpPr/>
      </dsp:nvSpPr>
      <dsp:spPr>
        <a:xfrm>
          <a:off x="1813940" y="1013459"/>
          <a:ext cx="1972331" cy="938650"/>
        </a:xfrm>
        <a:custGeom>
          <a:avLst/>
          <a:gdLst/>
          <a:ahLst/>
          <a:cxnLst/>
          <a:rect l="0" t="0" r="0" b="0"/>
          <a:pathLst>
            <a:path>
              <a:moveTo>
                <a:pt x="1972331" y="0"/>
              </a:moveTo>
              <a:lnTo>
                <a:pt x="1972331" y="639662"/>
              </a:lnTo>
              <a:lnTo>
                <a:pt x="0" y="639662"/>
              </a:lnTo>
              <a:lnTo>
                <a:pt x="0" y="9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2D9A1-BB67-4510-8AED-5C98567185CB}">
      <dsp:nvSpPr>
        <dsp:cNvPr id="0" name=""/>
        <dsp:cNvSpPr/>
      </dsp:nvSpPr>
      <dsp:spPr>
        <a:xfrm>
          <a:off x="2172546" y="1183"/>
          <a:ext cx="3227451" cy="1012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BAA19-3055-4EEE-9481-A3051EFDFAC1}">
      <dsp:nvSpPr>
        <dsp:cNvPr id="0" name=""/>
        <dsp:cNvSpPr/>
      </dsp:nvSpPr>
      <dsp:spPr>
        <a:xfrm>
          <a:off x="2531152" y="341858"/>
          <a:ext cx="3227451" cy="1012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Thesis</a:t>
          </a:r>
          <a:endParaRPr lang="en-GB" sz="2800" kern="1200" dirty="0"/>
        </a:p>
      </dsp:txBody>
      <dsp:txXfrm>
        <a:off x="2560801" y="371507"/>
        <a:ext cx="3168153" cy="952977"/>
      </dsp:txXfrm>
    </dsp:sp>
    <dsp:sp modelId="{3DF54289-1D93-42E6-AD39-ABB8D19FA9D1}">
      <dsp:nvSpPr>
        <dsp:cNvPr id="0" name=""/>
        <dsp:cNvSpPr/>
      </dsp:nvSpPr>
      <dsp:spPr>
        <a:xfrm>
          <a:off x="200215" y="1952109"/>
          <a:ext cx="3227451" cy="204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5997E-E7BC-4D3F-B473-C93647FAED98}">
      <dsp:nvSpPr>
        <dsp:cNvPr id="0" name=""/>
        <dsp:cNvSpPr/>
      </dsp:nvSpPr>
      <dsp:spPr>
        <a:xfrm>
          <a:off x="558820" y="2292785"/>
          <a:ext cx="3227451" cy="204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Trajectory Generation</a:t>
          </a:r>
          <a:endParaRPr lang="en-GB" sz="2800" kern="1200" dirty="0"/>
        </a:p>
      </dsp:txBody>
      <dsp:txXfrm>
        <a:off x="618846" y="2352811"/>
        <a:ext cx="3107399" cy="1929379"/>
      </dsp:txXfrm>
    </dsp:sp>
    <dsp:sp modelId="{8E5D32A3-C8ED-4E3D-BBD7-4704602BE581}">
      <dsp:nvSpPr>
        <dsp:cNvPr id="0" name=""/>
        <dsp:cNvSpPr/>
      </dsp:nvSpPr>
      <dsp:spPr>
        <a:xfrm>
          <a:off x="4144877" y="1952109"/>
          <a:ext cx="3227451" cy="204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ED712-A848-4E39-8303-C3B07BCAA4E7}">
      <dsp:nvSpPr>
        <dsp:cNvPr id="0" name=""/>
        <dsp:cNvSpPr/>
      </dsp:nvSpPr>
      <dsp:spPr>
        <a:xfrm>
          <a:off x="4503483" y="2292785"/>
          <a:ext cx="3227451" cy="204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Intelligent Management of the Transportation System</a:t>
          </a:r>
          <a:endParaRPr lang="en-GB" sz="2800" kern="1200" dirty="0"/>
        </a:p>
      </dsp:txBody>
      <dsp:txXfrm>
        <a:off x="4563509" y="2352811"/>
        <a:ext cx="3107399" cy="1929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DC1CC-0049-4299-970E-4848BC8AD361}">
      <dsp:nvSpPr>
        <dsp:cNvPr id="0" name=""/>
        <dsp:cNvSpPr/>
      </dsp:nvSpPr>
      <dsp:spPr>
        <a:xfrm>
          <a:off x="306219" y="-181839"/>
          <a:ext cx="8388560" cy="4604873"/>
        </a:xfrm>
        <a:prstGeom prst="circularArrow">
          <a:avLst>
            <a:gd name="adj1" fmla="val 5544"/>
            <a:gd name="adj2" fmla="val 330680"/>
            <a:gd name="adj3" fmla="val 13847457"/>
            <a:gd name="adj4" fmla="val 1734258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8F357B-0D4A-4151-AA6D-09567D62DEEB}">
      <dsp:nvSpPr>
        <dsp:cNvPr id="0" name=""/>
        <dsp:cNvSpPr/>
      </dsp:nvSpPr>
      <dsp:spPr>
        <a:xfrm>
          <a:off x="3455799" y="-188277"/>
          <a:ext cx="2089401" cy="110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Routing objective/ considerations</a:t>
          </a:r>
          <a:endParaRPr lang="en-GB" sz="1600" kern="1200" dirty="0"/>
        </a:p>
      </dsp:txBody>
      <dsp:txXfrm>
        <a:off x="3509893" y="-134183"/>
        <a:ext cx="1981213" cy="999932"/>
      </dsp:txXfrm>
    </dsp:sp>
    <dsp:sp modelId="{88D2287F-9781-472D-9270-2FE16B26F9F7}">
      <dsp:nvSpPr>
        <dsp:cNvPr id="0" name=""/>
        <dsp:cNvSpPr/>
      </dsp:nvSpPr>
      <dsp:spPr>
        <a:xfrm>
          <a:off x="6620419" y="550999"/>
          <a:ext cx="2089401" cy="110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Routing frequency</a:t>
          </a:r>
          <a:endParaRPr lang="en-GB" sz="1600" kern="1200" dirty="0"/>
        </a:p>
      </dsp:txBody>
      <dsp:txXfrm>
        <a:off x="6674513" y="605093"/>
        <a:ext cx="1981213" cy="999932"/>
      </dsp:txXfrm>
    </dsp:sp>
    <dsp:sp modelId="{14919404-FC31-4CEA-BF63-16DC695787B8}">
      <dsp:nvSpPr>
        <dsp:cNvPr id="0" name=""/>
        <dsp:cNvSpPr/>
      </dsp:nvSpPr>
      <dsp:spPr>
        <a:xfrm>
          <a:off x="6911598" y="2212403"/>
          <a:ext cx="2089401" cy="110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Recurrent or non-recurrent</a:t>
          </a:r>
          <a:endParaRPr lang="en-GB" sz="1600" kern="1200" dirty="0"/>
        </a:p>
      </dsp:txBody>
      <dsp:txXfrm>
        <a:off x="6965692" y="2266497"/>
        <a:ext cx="1981213" cy="999932"/>
      </dsp:txXfrm>
    </dsp:sp>
    <dsp:sp modelId="{C2E1D99B-4CFB-4473-833E-2174722C7146}">
      <dsp:nvSpPr>
        <dsp:cNvPr id="0" name=""/>
        <dsp:cNvSpPr/>
      </dsp:nvSpPr>
      <dsp:spPr>
        <a:xfrm>
          <a:off x="4941999" y="3544652"/>
          <a:ext cx="2089401" cy="110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Traffic Lights</a:t>
          </a:r>
          <a:endParaRPr lang="en-GB" sz="1600" kern="1200" dirty="0"/>
        </a:p>
      </dsp:txBody>
      <dsp:txXfrm>
        <a:off x="4996093" y="3598746"/>
        <a:ext cx="1981213" cy="999932"/>
      </dsp:txXfrm>
    </dsp:sp>
    <dsp:sp modelId="{DD43C194-077E-4CB4-893E-0EBAFA8AA4CE}">
      <dsp:nvSpPr>
        <dsp:cNvPr id="0" name=""/>
        <dsp:cNvSpPr/>
      </dsp:nvSpPr>
      <dsp:spPr>
        <a:xfrm>
          <a:off x="1890462" y="3544652"/>
          <a:ext cx="2089401" cy="110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Lane change</a:t>
          </a:r>
          <a:endParaRPr lang="en-GB" sz="1600" kern="1200" dirty="0"/>
        </a:p>
      </dsp:txBody>
      <dsp:txXfrm>
        <a:off x="1944556" y="3598746"/>
        <a:ext cx="1981213" cy="999932"/>
      </dsp:txXfrm>
    </dsp:sp>
    <dsp:sp modelId="{E4505737-4498-4CAB-A126-7C4C1B814A6A}">
      <dsp:nvSpPr>
        <dsp:cNvPr id="0" name=""/>
        <dsp:cNvSpPr/>
      </dsp:nvSpPr>
      <dsp:spPr>
        <a:xfrm>
          <a:off x="0" y="2212430"/>
          <a:ext cx="2089401" cy="110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Entirely semi-autonomous, mixed, manual</a:t>
          </a:r>
          <a:endParaRPr lang="en-GB" sz="1600" kern="1200" dirty="0"/>
        </a:p>
      </dsp:txBody>
      <dsp:txXfrm>
        <a:off x="54094" y="2266524"/>
        <a:ext cx="1981213" cy="999932"/>
      </dsp:txXfrm>
    </dsp:sp>
    <dsp:sp modelId="{9BAED79F-21C4-493C-AE55-810B4394ED8A}">
      <dsp:nvSpPr>
        <dsp:cNvPr id="0" name=""/>
        <dsp:cNvSpPr/>
      </dsp:nvSpPr>
      <dsp:spPr>
        <a:xfrm>
          <a:off x="212056" y="551101"/>
          <a:ext cx="2089401" cy="110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Bookings</a:t>
          </a:r>
          <a:endParaRPr lang="en-GB" sz="1600" kern="1200" dirty="0"/>
        </a:p>
      </dsp:txBody>
      <dsp:txXfrm>
        <a:off x="266150" y="605195"/>
        <a:ext cx="1981213" cy="99993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June,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June, 2013</a:t>
            </a:r>
            <a:endParaRPr lang="en-GB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293096"/>
            <a:ext cx="8280846" cy="108012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Into an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automated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diverse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integrated futuristic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transportation system</a:t>
            </a: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74970" y="3068960"/>
            <a:ext cx="7585462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Motion Planning for Multiple Autonomous Vehicles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634082"/>
          </a:xfrm>
        </p:spPr>
        <p:txBody>
          <a:bodyPr/>
          <a:lstStyle/>
          <a:p>
            <a:r>
              <a:rPr lang="en-GB" dirty="0" smtClean="0"/>
              <a:t>Multi-Level Planning </a:t>
            </a:r>
            <a:endParaRPr lang="en-GB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1043608" y="750278"/>
            <a:ext cx="2736304" cy="1944216"/>
            <a:chOff x="1043608" y="1628800"/>
            <a:chExt cx="2304256" cy="1224136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1043608" y="1916832"/>
              <a:ext cx="360040" cy="504056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1403648" y="1844824"/>
              <a:ext cx="576064" cy="7200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1043608" y="2348880"/>
              <a:ext cx="576064" cy="72008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1331640" y="1916832"/>
              <a:ext cx="720080" cy="21602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1547664" y="2348880"/>
              <a:ext cx="648072" cy="288032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1043608" y="2420888"/>
              <a:ext cx="648072" cy="43204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1691680" y="2636912"/>
              <a:ext cx="432048" cy="21602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1619672" y="2132856"/>
              <a:ext cx="432048" cy="21602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2051720" y="2132856"/>
              <a:ext cx="720080" cy="21602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195736" y="1916832"/>
              <a:ext cx="216024" cy="720080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1979712" y="1844824"/>
              <a:ext cx="432048" cy="7200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979712" y="1700808"/>
              <a:ext cx="792088" cy="43204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2699792" y="1700808"/>
              <a:ext cx="0" cy="648072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195736" y="2348880"/>
              <a:ext cx="576064" cy="277364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979712" y="1700808"/>
              <a:ext cx="792088" cy="144016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2771800" y="1700808"/>
              <a:ext cx="576064" cy="57606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2699792" y="1628800"/>
              <a:ext cx="648072" cy="720080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2771800" y="2276872"/>
              <a:ext cx="576064" cy="7200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51520" y="269449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Layer 1: Road Selection. </a:t>
            </a:r>
            <a:r>
              <a:rPr lang="en-GB" sz="1600" dirty="0" smtClean="0"/>
              <a:t>Blue=selected road. Red= Road graph</a:t>
            </a:r>
            <a:endParaRPr lang="en-GB" sz="16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2987824" y="1974414"/>
            <a:ext cx="1872208" cy="21602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5" name="Group 214"/>
          <p:cNvGrpSpPr/>
          <p:nvPr/>
        </p:nvGrpSpPr>
        <p:grpSpPr>
          <a:xfrm>
            <a:off x="4932041" y="908720"/>
            <a:ext cx="3240360" cy="2016224"/>
            <a:chOff x="1475655" y="1412776"/>
            <a:chExt cx="7355455" cy="4680520"/>
          </a:xfrm>
        </p:grpSpPr>
        <p:pic>
          <p:nvPicPr>
            <p:cNvPr id="78" name="Picture 1" descr="rdm-re-re - Copy"/>
            <p:cNvPicPr>
              <a:picLocks noChangeAspect="1" noChangeArrowheads="1"/>
            </p:cNvPicPr>
            <p:nvPr/>
          </p:nvPicPr>
          <p:blipFill>
            <a:blip r:embed="rId2" cstate="print"/>
            <a:srcRect l="13747" t="5299" r="32150" b="22810"/>
            <a:stretch>
              <a:fillRect/>
            </a:stretch>
          </p:blipFill>
          <p:spPr bwMode="auto">
            <a:xfrm>
              <a:off x="1475655" y="1412776"/>
              <a:ext cx="7355455" cy="4680520"/>
            </a:xfrm>
            <a:prstGeom prst="rect">
              <a:avLst/>
            </a:prstGeom>
            <a:noFill/>
          </p:spPr>
        </p:pic>
        <p:cxnSp>
          <p:nvCxnSpPr>
            <p:cNvPr id="38" name="Straight Connector 37"/>
            <p:cNvCxnSpPr/>
            <p:nvPr/>
          </p:nvCxnSpPr>
          <p:spPr bwMode="auto">
            <a:xfrm>
              <a:off x="1907704" y="4725144"/>
              <a:ext cx="1224136" cy="0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3131840" y="4221088"/>
              <a:ext cx="72008" cy="504056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3203848" y="4149080"/>
              <a:ext cx="504056" cy="72008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3707904" y="4149080"/>
              <a:ext cx="576064" cy="504056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flipV="1">
              <a:off x="4283968" y="4581128"/>
              <a:ext cx="288032" cy="72008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>
              <a:off x="4572000" y="4221088"/>
              <a:ext cx="0" cy="360040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 flipH="1" flipV="1">
              <a:off x="4572000" y="4221088"/>
              <a:ext cx="504056" cy="216024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5076056" y="4293096"/>
              <a:ext cx="288032" cy="144016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5364088" y="4293096"/>
              <a:ext cx="504056" cy="0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 bwMode="auto">
            <a:xfrm>
              <a:off x="5724128" y="3789040"/>
              <a:ext cx="144016" cy="504056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 bwMode="auto">
            <a:xfrm>
              <a:off x="5364088" y="3284984"/>
              <a:ext cx="360040" cy="504056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5364088" y="3068960"/>
              <a:ext cx="216024" cy="216024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 flipH="1">
              <a:off x="5580112" y="2924944"/>
              <a:ext cx="216024" cy="144016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 bwMode="auto">
            <a:xfrm flipH="1" flipV="1">
              <a:off x="5868144" y="2420888"/>
              <a:ext cx="504056" cy="432048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 bwMode="auto">
            <a:xfrm flipH="1">
              <a:off x="5796136" y="2852936"/>
              <a:ext cx="576064" cy="72008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5868144" y="2060848"/>
              <a:ext cx="144016" cy="360040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 flipH="1">
              <a:off x="6012160" y="1844824"/>
              <a:ext cx="504056" cy="216024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 bwMode="auto">
            <a:xfrm flipH="1">
              <a:off x="6516216" y="1556792"/>
              <a:ext cx="72008" cy="288032"/>
            </a:xfrm>
            <a:prstGeom prst="line">
              <a:avLst/>
            </a:prstGeom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 bwMode="auto">
            <a:xfrm>
              <a:off x="3131840" y="4725144"/>
              <a:ext cx="432048" cy="57606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 bwMode="auto">
            <a:xfrm>
              <a:off x="3563888" y="5301208"/>
              <a:ext cx="360040" cy="7200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 bwMode="auto">
            <a:xfrm>
              <a:off x="4283968" y="4653136"/>
              <a:ext cx="72008" cy="57606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>
              <a:off x="3923928" y="5229200"/>
              <a:ext cx="432048" cy="144016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 flipH="1">
              <a:off x="4427984" y="3501008"/>
              <a:ext cx="360040" cy="288032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 flipH="1" flipV="1">
              <a:off x="4427984" y="3789040"/>
              <a:ext cx="144016" cy="43204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4788024" y="3501008"/>
              <a:ext cx="864096" cy="288032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 flipH="1" flipV="1">
              <a:off x="5724128" y="3789040"/>
              <a:ext cx="864096" cy="7200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auto">
            <a:xfrm flipH="1">
              <a:off x="6588224" y="3645024"/>
              <a:ext cx="216024" cy="21602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auto">
            <a:xfrm flipH="1">
              <a:off x="6804248" y="3284984"/>
              <a:ext cx="72008" cy="360040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 bwMode="auto">
            <a:xfrm>
              <a:off x="6444208" y="2924944"/>
              <a:ext cx="432048" cy="360040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 bwMode="auto">
            <a:xfrm flipV="1">
              <a:off x="6444208" y="2780928"/>
              <a:ext cx="792088" cy="7200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 bwMode="auto">
            <a:xfrm flipV="1">
              <a:off x="7236296" y="2492896"/>
              <a:ext cx="144016" cy="288032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 flipH="1" flipV="1">
              <a:off x="7164288" y="2204864"/>
              <a:ext cx="216024" cy="288032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 bwMode="auto">
            <a:xfrm flipH="1">
              <a:off x="7956376" y="1772816"/>
              <a:ext cx="72008" cy="21602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 bwMode="auto">
            <a:xfrm flipH="1" flipV="1">
              <a:off x="5868144" y="4293096"/>
              <a:ext cx="72008" cy="504056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 bwMode="auto">
            <a:xfrm flipV="1">
              <a:off x="5652120" y="4797152"/>
              <a:ext cx="288032" cy="288032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 bwMode="auto">
            <a:xfrm flipH="1" flipV="1">
              <a:off x="4572000" y="4581128"/>
              <a:ext cx="720080" cy="576064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 bwMode="auto">
            <a:xfrm flipV="1">
              <a:off x="5292080" y="5085184"/>
              <a:ext cx="360040" cy="7200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8" name="TextBox 217"/>
          <p:cNvSpPr txBox="1"/>
          <p:nvPr/>
        </p:nvSpPr>
        <p:spPr>
          <a:xfrm>
            <a:off x="4716016" y="2996952"/>
            <a:ext cx="442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Layer 2: Pathway Selection. </a:t>
            </a:r>
            <a:r>
              <a:rPr lang="en-GB" sz="1600" dirty="0" smtClean="0"/>
              <a:t>Collaboratively decide whether each vehicle goes through left or right of an obstacle. Blue=selected pathway. Red=Entire Pathway Graph </a:t>
            </a:r>
            <a:endParaRPr lang="en-GB" sz="1600" dirty="0"/>
          </a:p>
        </p:txBody>
      </p:sp>
      <p:sp>
        <p:nvSpPr>
          <p:cNvPr id="321" name="Oval 320"/>
          <p:cNvSpPr/>
          <p:nvPr/>
        </p:nvSpPr>
        <p:spPr bwMode="auto">
          <a:xfrm rot="20040169">
            <a:off x="2349559" y="1847804"/>
            <a:ext cx="831763" cy="412529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24" name="Oval 323"/>
          <p:cNvSpPr/>
          <p:nvPr/>
        </p:nvSpPr>
        <p:spPr bwMode="auto">
          <a:xfrm rot="20040169">
            <a:off x="6348522" y="1430181"/>
            <a:ext cx="831763" cy="412529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46" name="Rectangle 345"/>
          <p:cNvSpPr/>
          <p:nvPr/>
        </p:nvSpPr>
        <p:spPr bwMode="auto">
          <a:xfrm>
            <a:off x="323528" y="3414574"/>
            <a:ext cx="3960440" cy="172819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48" name="Oval 347"/>
          <p:cNvSpPr/>
          <p:nvPr/>
        </p:nvSpPr>
        <p:spPr bwMode="auto">
          <a:xfrm>
            <a:off x="1554070" y="4782727"/>
            <a:ext cx="532589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49" name="Oval 348"/>
          <p:cNvSpPr/>
          <p:nvPr/>
        </p:nvSpPr>
        <p:spPr bwMode="auto">
          <a:xfrm>
            <a:off x="2987824" y="3990638"/>
            <a:ext cx="532589" cy="47525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53" name="Oval 352"/>
          <p:cNvSpPr/>
          <p:nvPr/>
        </p:nvSpPr>
        <p:spPr bwMode="auto">
          <a:xfrm>
            <a:off x="1591139" y="3520187"/>
            <a:ext cx="532589" cy="18242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54" name="Straight Connector 353"/>
          <p:cNvCxnSpPr/>
          <p:nvPr/>
        </p:nvCxnSpPr>
        <p:spPr bwMode="auto">
          <a:xfrm>
            <a:off x="1691680" y="3630598"/>
            <a:ext cx="0" cy="1368152"/>
          </a:xfrm>
          <a:prstGeom prst="lin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2051720" y="3630598"/>
            <a:ext cx="0" cy="1440160"/>
          </a:xfrm>
          <a:prstGeom prst="lin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Arrow Connector 355"/>
          <p:cNvCxnSpPr/>
          <p:nvPr/>
        </p:nvCxnSpPr>
        <p:spPr bwMode="auto">
          <a:xfrm>
            <a:off x="1331640" y="4422686"/>
            <a:ext cx="720080" cy="0"/>
          </a:xfrm>
          <a:prstGeom prst="straightConnector1">
            <a:avLst/>
          </a:prstGeom>
          <a:noFill/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7" name="Straight Arrow Connector 356"/>
          <p:cNvCxnSpPr/>
          <p:nvPr/>
        </p:nvCxnSpPr>
        <p:spPr bwMode="auto">
          <a:xfrm>
            <a:off x="1331640" y="3990638"/>
            <a:ext cx="72008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0" name="Straight Connector 369"/>
          <p:cNvCxnSpPr/>
          <p:nvPr/>
        </p:nvCxnSpPr>
        <p:spPr bwMode="auto">
          <a:xfrm>
            <a:off x="3059832" y="3414574"/>
            <a:ext cx="72008" cy="792088"/>
          </a:xfrm>
          <a:prstGeom prst="lin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1" name="Straight Connector 370"/>
          <p:cNvCxnSpPr/>
          <p:nvPr/>
        </p:nvCxnSpPr>
        <p:spPr bwMode="auto">
          <a:xfrm>
            <a:off x="3419872" y="3414574"/>
            <a:ext cx="0" cy="792088"/>
          </a:xfrm>
          <a:prstGeom prst="lin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0" name="Straight Arrow Connector 379"/>
          <p:cNvCxnSpPr/>
          <p:nvPr/>
        </p:nvCxnSpPr>
        <p:spPr bwMode="auto">
          <a:xfrm>
            <a:off x="2699792" y="3702606"/>
            <a:ext cx="72008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0" name="Straight Arrow Connector 269"/>
          <p:cNvCxnSpPr/>
          <p:nvPr/>
        </p:nvCxnSpPr>
        <p:spPr bwMode="auto">
          <a:xfrm flipH="1">
            <a:off x="3491880" y="1916832"/>
            <a:ext cx="3024336" cy="194421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 rot="16200000">
            <a:off x="29110" y="378100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Equal distribution of pathway </a:t>
            </a:r>
            <a:endParaRPr lang="en-GB" sz="1800" b="1" dirty="0">
              <a:solidFill>
                <a:schemeClr val="bg1"/>
              </a:solidFill>
            </a:endParaRPr>
          </a:p>
        </p:txBody>
      </p:sp>
      <p:cxnSp>
        <p:nvCxnSpPr>
          <p:cNvPr id="389" name="Straight Arrow Connector 388"/>
          <p:cNvCxnSpPr/>
          <p:nvPr/>
        </p:nvCxnSpPr>
        <p:spPr bwMode="auto">
          <a:xfrm>
            <a:off x="323528" y="4278670"/>
            <a:ext cx="720080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 bwMode="auto">
          <a:xfrm flipV="1">
            <a:off x="1043608" y="3990638"/>
            <a:ext cx="576064" cy="288032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 bwMode="auto">
          <a:xfrm>
            <a:off x="1619672" y="3990638"/>
            <a:ext cx="504056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/>
          <p:nvPr/>
        </p:nvCxnSpPr>
        <p:spPr bwMode="auto">
          <a:xfrm>
            <a:off x="2051720" y="3990638"/>
            <a:ext cx="360040" cy="21602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 bwMode="auto">
          <a:xfrm flipV="1">
            <a:off x="2411760" y="3774614"/>
            <a:ext cx="432048" cy="43204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 bwMode="auto">
          <a:xfrm flipV="1">
            <a:off x="2843808" y="3702606"/>
            <a:ext cx="648072" cy="7200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/>
          <p:nvPr/>
        </p:nvCxnSpPr>
        <p:spPr bwMode="auto">
          <a:xfrm>
            <a:off x="3563888" y="3702606"/>
            <a:ext cx="144016" cy="14401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 bwMode="auto">
          <a:xfrm>
            <a:off x="3779912" y="3918630"/>
            <a:ext cx="144016" cy="36004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>
            <a:endCxn id="346" idx="3"/>
          </p:cNvCxnSpPr>
          <p:nvPr/>
        </p:nvCxnSpPr>
        <p:spPr bwMode="auto">
          <a:xfrm>
            <a:off x="3851920" y="4278670"/>
            <a:ext cx="432048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8" name="TextBox 407"/>
          <p:cNvSpPr txBox="1"/>
          <p:nvPr/>
        </p:nvSpPr>
        <p:spPr>
          <a:xfrm>
            <a:off x="0" y="5170547"/>
            <a:ext cx="59401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Layer 3:Pathway Distribution. </a:t>
            </a:r>
            <a:r>
              <a:rPr lang="en-GB" sz="1600" dirty="0" smtClean="0"/>
              <a:t>At each slice (pathway segment) the expected vehicles at the same time are placed. Red=computed points for the vehicle, Blue=Rough trajectory joining the placement points, Green=Other expected vehicle</a:t>
            </a:r>
            <a:endParaRPr lang="en-GB" sz="1600" dirty="0"/>
          </a:p>
        </p:txBody>
      </p:sp>
      <p:sp>
        <p:nvSpPr>
          <p:cNvPr id="414" name="TextBox 413"/>
          <p:cNvSpPr txBox="1"/>
          <p:nvPr/>
        </p:nvSpPr>
        <p:spPr>
          <a:xfrm>
            <a:off x="5661654" y="5229200"/>
            <a:ext cx="348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Layer 4: Trajectory Generation. </a:t>
            </a:r>
            <a:r>
              <a:rPr lang="en-GB" sz="1600" dirty="0" smtClean="0"/>
              <a:t>Smoothing, collision checking,  local optimization</a:t>
            </a:r>
            <a:endParaRPr lang="en-GB" sz="1600" dirty="0"/>
          </a:p>
        </p:txBody>
      </p:sp>
      <p:cxnSp>
        <p:nvCxnSpPr>
          <p:cNvPr id="426" name="Straight Arrow Connector 425"/>
          <p:cNvCxnSpPr/>
          <p:nvPr/>
        </p:nvCxnSpPr>
        <p:spPr bwMode="auto">
          <a:xfrm>
            <a:off x="6300192" y="4437112"/>
            <a:ext cx="360040" cy="21602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/>
          <p:cNvCxnSpPr/>
          <p:nvPr/>
        </p:nvCxnSpPr>
        <p:spPr bwMode="auto">
          <a:xfrm flipV="1">
            <a:off x="6660232" y="4221088"/>
            <a:ext cx="432048" cy="43204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/>
          <p:cNvCxnSpPr/>
          <p:nvPr/>
        </p:nvCxnSpPr>
        <p:spPr bwMode="auto">
          <a:xfrm flipV="1">
            <a:off x="7092280" y="4149080"/>
            <a:ext cx="648072" cy="7200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9" name="Freeform 428"/>
          <p:cNvSpPr/>
          <p:nvPr/>
        </p:nvSpPr>
        <p:spPr bwMode="auto">
          <a:xfrm>
            <a:off x="6804248" y="4797152"/>
            <a:ext cx="1337480" cy="261581"/>
          </a:xfrm>
          <a:custGeom>
            <a:avLst/>
            <a:gdLst>
              <a:gd name="connsiteX0" fmla="*/ 0 w 1337480"/>
              <a:gd name="connsiteY0" fmla="*/ 204716 h 261581"/>
              <a:gd name="connsiteX1" fmla="*/ 382137 w 1337480"/>
              <a:gd name="connsiteY1" fmla="*/ 245659 h 261581"/>
              <a:gd name="connsiteX2" fmla="*/ 723331 w 1337480"/>
              <a:gd name="connsiteY2" fmla="*/ 109182 h 261581"/>
              <a:gd name="connsiteX3" fmla="*/ 1337480 w 1337480"/>
              <a:gd name="connsiteY3" fmla="*/ 0 h 2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480" h="261581">
                <a:moveTo>
                  <a:pt x="0" y="204716"/>
                </a:moveTo>
                <a:cubicBezTo>
                  <a:pt x="130791" y="233148"/>
                  <a:pt x="261582" y="261581"/>
                  <a:pt x="382137" y="245659"/>
                </a:cubicBezTo>
                <a:cubicBezTo>
                  <a:pt x="502692" y="229737"/>
                  <a:pt x="564107" y="150125"/>
                  <a:pt x="723331" y="109182"/>
                </a:cubicBezTo>
                <a:cubicBezTo>
                  <a:pt x="882555" y="68239"/>
                  <a:pt x="1110017" y="34119"/>
                  <a:pt x="1337480" y="0"/>
                </a:cubicBezTo>
              </a:path>
            </a:pathLst>
          </a:custGeom>
          <a:ln>
            <a:solidFill>
              <a:srgbClr val="00206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431" name="Straight Arrow Connector 430"/>
          <p:cNvCxnSpPr/>
          <p:nvPr/>
        </p:nvCxnSpPr>
        <p:spPr bwMode="auto">
          <a:xfrm>
            <a:off x="7164288" y="4437112"/>
            <a:ext cx="360040" cy="288032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4" name="Oval 433"/>
          <p:cNvSpPr/>
          <p:nvPr/>
        </p:nvSpPr>
        <p:spPr bwMode="auto">
          <a:xfrm rot="20664900">
            <a:off x="1970220" y="3729283"/>
            <a:ext cx="1100668" cy="619398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435" name="Straight Arrow Connector 434"/>
          <p:cNvCxnSpPr/>
          <p:nvPr/>
        </p:nvCxnSpPr>
        <p:spPr bwMode="auto">
          <a:xfrm>
            <a:off x="2987824" y="4134654"/>
            <a:ext cx="3096344" cy="50405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51520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dirty="0" smtClean="0">
                <a:solidFill>
                  <a:srgbClr val="FF0000"/>
                </a:solidFill>
              </a:rPr>
              <a:t>J. </a:t>
            </a:r>
            <a:r>
              <a:rPr lang="en-GB" sz="1800" i="1" dirty="0" err="1" smtClean="0">
                <a:solidFill>
                  <a:srgbClr val="FF0000"/>
                </a:solidFill>
              </a:rPr>
              <a:t>Intell</a:t>
            </a:r>
            <a:r>
              <a:rPr lang="en-GB" sz="1800" i="1" dirty="0" smtClean="0">
                <a:solidFill>
                  <a:srgbClr val="FF0000"/>
                </a:solidFill>
              </a:rPr>
              <a:t>. Rob. </a:t>
            </a:r>
            <a:r>
              <a:rPr lang="en-GB" sz="1800" i="1" dirty="0" err="1" smtClean="0">
                <a:solidFill>
                  <a:srgbClr val="FF0000"/>
                </a:solidFill>
              </a:rPr>
              <a:t>Syst</a:t>
            </a:r>
            <a:r>
              <a:rPr lang="en-GB" sz="1800" i="1" dirty="0" smtClean="0">
                <a:solidFill>
                  <a:srgbClr val="FF0000"/>
                </a:solidFill>
              </a:rPr>
              <a:t>, </a:t>
            </a:r>
            <a:r>
              <a:rPr lang="en-GB" sz="1800" dirty="0" smtClean="0">
                <a:solidFill>
                  <a:srgbClr val="FF0000"/>
                </a:solidFill>
              </a:rPr>
              <a:t>DOI:10.1007/s10846-013-9817-7, </a:t>
            </a:r>
            <a:r>
              <a:rPr lang="en-GB" sz="1800" dirty="0">
                <a:solidFill>
                  <a:srgbClr val="FF0000"/>
                </a:solidFill>
              </a:rPr>
              <a:t>IF: 0.827</a:t>
            </a:r>
          </a:p>
        </p:txBody>
      </p:sp>
    </p:spTree>
    <p:extLst>
      <p:ext uri="{BB962C8B-B14F-4D97-AF65-F5344CB8AC3E}">
        <p14:creationId xmlns:p14="http://schemas.microsoft.com/office/powerpoint/2010/main" val="20251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Distributed Lanes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51520" y="3501008"/>
            <a:ext cx="8640960" cy="28083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9552" y="4581128"/>
            <a:ext cx="1080120" cy="504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331640" y="4797152"/>
            <a:ext cx="720080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2771800" y="4077072"/>
            <a:ext cx="288032" cy="360040"/>
          </a:xfrm>
          <a:prstGeom prst="line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>
            <a:off x="2771800" y="4077072"/>
            <a:ext cx="360040" cy="360040"/>
          </a:xfrm>
          <a:prstGeom prst="line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 bwMode="auto">
          <a:xfrm>
            <a:off x="1426388" y="4199217"/>
            <a:ext cx="1849468" cy="698310"/>
          </a:xfrm>
          <a:custGeom>
            <a:avLst/>
            <a:gdLst>
              <a:gd name="connsiteX0" fmla="*/ 0 w 1678674"/>
              <a:gd name="connsiteY0" fmla="*/ 623248 h 698310"/>
              <a:gd name="connsiteX1" fmla="*/ 395785 w 1678674"/>
              <a:gd name="connsiteY1" fmla="*/ 609600 h 698310"/>
              <a:gd name="connsiteX2" fmla="*/ 723331 w 1678674"/>
              <a:gd name="connsiteY2" fmla="*/ 90985 h 698310"/>
              <a:gd name="connsiteX3" fmla="*/ 1146412 w 1678674"/>
              <a:gd name="connsiteY3" fmla="*/ 63689 h 698310"/>
              <a:gd name="connsiteX4" fmla="*/ 1678674 w 1678674"/>
              <a:gd name="connsiteY4" fmla="*/ 77337 h 69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674" h="698310">
                <a:moveTo>
                  <a:pt x="0" y="623248"/>
                </a:moveTo>
                <a:cubicBezTo>
                  <a:pt x="137615" y="660779"/>
                  <a:pt x="275230" y="698310"/>
                  <a:pt x="395785" y="609600"/>
                </a:cubicBezTo>
                <a:cubicBezTo>
                  <a:pt x="516340" y="520890"/>
                  <a:pt x="598227" y="181970"/>
                  <a:pt x="723331" y="90985"/>
                </a:cubicBezTo>
                <a:cubicBezTo>
                  <a:pt x="848435" y="0"/>
                  <a:pt x="987188" y="65964"/>
                  <a:pt x="1146412" y="63689"/>
                </a:cubicBezTo>
                <a:cubicBezTo>
                  <a:pt x="1305636" y="61414"/>
                  <a:pt x="1492155" y="69375"/>
                  <a:pt x="1678674" y="77337"/>
                </a:cubicBezTo>
              </a:path>
            </a:pathLst>
          </a:custGeom>
          <a:ln>
            <a:solidFill>
              <a:srgbClr val="00B0F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350100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Any general state in graph search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211960" y="3933056"/>
            <a:ext cx="1080120" cy="50405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932040" y="4149080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 bwMode="auto">
          <a:xfrm flipV="1">
            <a:off x="4860032" y="4149080"/>
            <a:ext cx="4032448" cy="114445"/>
          </a:xfrm>
          <a:custGeom>
            <a:avLst/>
            <a:gdLst>
              <a:gd name="connsiteX0" fmla="*/ 0 w 3084394"/>
              <a:gd name="connsiteY0" fmla="*/ 27295 h 29570"/>
              <a:gd name="connsiteX1" fmla="*/ 1405719 w 3084394"/>
              <a:gd name="connsiteY1" fmla="*/ 13648 h 29570"/>
              <a:gd name="connsiteX2" fmla="*/ 2661313 w 3084394"/>
              <a:gd name="connsiteY2" fmla="*/ 27295 h 29570"/>
              <a:gd name="connsiteX3" fmla="*/ 3084394 w 3084394"/>
              <a:gd name="connsiteY3" fmla="*/ 0 h 2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394" h="29570">
                <a:moveTo>
                  <a:pt x="0" y="27295"/>
                </a:moveTo>
                <a:lnTo>
                  <a:pt x="1405719" y="13648"/>
                </a:lnTo>
                <a:cubicBezTo>
                  <a:pt x="1849271" y="13648"/>
                  <a:pt x="2381534" y="29570"/>
                  <a:pt x="2661313" y="27295"/>
                </a:cubicBezTo>
                <a:cubicBezTo>
                  <a:pt x="2941092" y="25020"/>
                  <a:pt x="3012743" y="12510"/>
                  <a:pt x="3084394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4221088"/>
            <a:ext cx="324036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Known trajectory for the state for the higher priority vehicles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452320" y="5517232"/>
            <a:ext cx="1080120" cy="50405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6948264" y="5733256"/>
            <a:ext cx="93610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 bwMode="auto">
          <a:xfrm>
            <a:off x="4355976" y="5229200"/>
            <a:ext cx="1224136" cy="86409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graphicFrame>
        <p:nvGraphicFramePr>
          <p:cNvPr id="44" name="Diagram 43"/>
          <p:cNvGraphicFramePr/>
          <p:nvPr/>
        </p:nvGraphicFramePr>
        <p:xfrm>
          <a:off x="539552" y="1628800"/>
          <a:ext cx="8424936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Rounded Rectangular Callout 44"/>
          <p:cNvSpPr/>
          <p:nvPr/>
        </p:nvSpPr>
        <p:spPr bwMode="auto">
          <a:xfrm>
            <a:off x="467544" y="5157192"/>
            <a:ext cx="3816424" cy="1224136"/>
          </a:xfrm>
          <a:prstGeom prst="wedgeRoundRectCallout">
            <a:avLst>
              <a:gd name="adj1" fmla="val 13232"/>
              <a:gd name="adj2" fmla="val -119221"/>
              <a:gd name="adj3" fmla="val 16667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rPr>
              <a:t>Overtake Red?, or Follow Red?, or Wait for green to cross obstacle? – try all 3 possibilities</a:t>
            </a:r>
          </a:p>
        </p:txBody>
      </p:sp>
      <p:sp>
        <p:nvSpPr>
          <p:cNvPr id="42" name="Freeform 41"/>
          <p:cNvSpPr/>
          <p:nvPr/>
        </p:nvSpPr>
        <p:spPr bwMode="auto">
          <a:xfrm>
            <a:off x="259307" y="4708733"/>
            <a:ext cx="7560860" cy="1148687"/>
          </a:xfrm>
          <a:custGeom>
            <a:avLst/>
            <a:gdLst>
              <a:gd name="connsiteX0" fmla="*/ 7560860 w 7560860"/>
              <a:gd name="connsiteY0" fmla="*/ 1028132 h 1148687"/>
              <a:gd name="connsiteX1" fmla="*/ 6455392 w 7560860"/>
              <a:gd name="connsiteY1" fmla="*/ 1069075 h 1148687"/>
              <a:gd name="connsiteX2" fmla="*/ 5964072 w 7560860"/>
              <a:gd name="connsiteY2" fmla="*/ 550460 h 1148687"/>
              <a:gd name="connsiteX3" fmla="*/ 5773003 w 7560860"/>
              <a:gd name="connsiteY3" fmla="*/ 72788 h 1148687"/>
              <a:gd name="connsiteX4" fmla="*/ 4531057 w 7560860"/>
              <a:gd name="connsiteY4" fmla="*/ 113732 h 1148687"/>
              <a:gd name="connsiteX5" fmla="*/ 4039738 w 7560860"/>
              <a:gd name="connsiteY5" fmla="*/ 141027 h 1148687"/>
              <a:gd name="connsiteX6" fmla="*/ 3411941 w 7560860"/>
              <a:gd name="connsiteY6" fmla="*/ 673290 h 1148687"/>
              <a:gd name="connsiteX7" fmla="*/ 3152633 w 7560860"/>
              <a:gd name="connsiteY7" fmla="*/ 932597 h 1148687"/>
              <a:gd name="connsiteX8" fmla="*/ 2088108 w 7560860"/>
              <a:gd name="connsiteY8" fmla="*/ 959893 h 1148687"/>
              <a:gd name="connsiteX9" fmla="*/ 1119117 w 7560860"/>
              <a:gd name="connsiteY9" fmla="*/ 905302 h 1148687"/>
              <a:gd name="connsiteX10" fmla="*/ 0 w 7560860"/>
              <a:gd name="connsiteY10" fmla="*/ 932597 h 114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60" h="1148687">
                <a:moveTo>
                  <a:pt x="7560860" y="1028132"/>
                </a:moveTo>
                <a:cubicBezTo>
                  <a:pt x="7141191" y="1088409"/>
                  <a:pt x="6721523" y="1148687"/>
                  <a:pt x="6455392" y="1069075"/>
                </a:cubicBezTo>
                <a:cubicBezTo>
                  <a:pt x="6189261" y="989463"/>
                  <a:pt x="6077803" y="716508"/>
                  <a:pt x="5964072" y="550460"/>
                </a:cubicBezTo>
                <a:cubicBezTo>
                  <a:pt x="5850341" y="384412"/>
                  <a:pt x="6011839" y="145576"/>
                  <a:pt x="5773003" y="72788"/>
                </a:cubicBezTo>
                <a:cubicBezTo>
                  <a:pt x="5534167" y="0"/>
                  <a:pt x="4819934" y="102359"/>
                  <a:pt x="4531057" y="113732"/>
                </a:cubicBezTo>
                <a:cubicBezTo>
                  <a:pt x="4242180" y="125105"/>
                  <a:pt x="4226257" y="47767"/>
                  <a:pt x="4039738" y="141027"/>
                </a:cubicBezTo>
                <a:cubicBezTo>
                  <a:pt x="3853219" y="234287"/>
                  <a:pt x="3559792" y="541362"/>
                  <a:pt x="3411941" y="673290"/>
                </a:cubicBezTo>
                <a:cubicBezTo>
                  <a:pt x="3264090" y="805218"/>
                  <a:pt x="3373272" y="884830"/>
                  <a:pt x="3152633" y="932597"/>
                </a:cubicBezTo>
                <a:cubicBezTo>
                  <a:pt x="2931994" y="980364"/>
                  <a:pt x="2427027" y="964442"/>
                  <a:pt x="2088108" y="959893"/>
                </a:cubicBezTo>
                <a:cubicBezTo>
                  <a:pt x="1749189" y="955344"/>
                  <a:pt x="1467135" y="909851"/>
                  <a:pt x="1119117" y="905302"/>
                </a:cubicBezTo>
                <a:cubicBezTo>
                  <a:pt x="771099" y="900753"/>
                  <a:pt x="385549" y="916675"/>
                  <a:pt x="0" y="932597"/>
                </a:cubicBezTo>
              </a:path>
            </a:pathLst>
          </a:custGeom>
          <a:ln>
            <a:solidFill>
              <a:srgbClr val="00B050"/>
            </a:solidFill>
            <a:prstDash val="sysDash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Fuzzy Logic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288032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139952" y="1484784"/>
          <a:ext cx="2664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7308304" y="2060848"/>
          <a:ext cx="15121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419872" y="3501008"/>
            <a:ext cx="648072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6876256" y="3501008"/>
            <a:ext cx="432048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18448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Inputs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235280" y="2060848"/>
            <a:ext cx="194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Outputs</a:t>
            </a:r>
            <a:endParaRPr lang="en-GB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3419872" y="1412776"/>
          <a:ext cx="403244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5508104" y="2276872"/>
            <a:ext cx="0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699792" y="4869160"/>
            <a:ext cx="864096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/>
        </p:nvGraphicFramePr>
        <p:xfrm>
          <a:off x="2699792" y="5445224"/>
          <a:ext cx="595198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706090"/>
          </a:xfrm>
        </p:spPr>
        <p:txBody>
          <a:bodyPr/>
          <a:lstStyle/>
          <a:p>
            <a:r>
              <a:rPr lang="en-GB" dirty="0" smtClean="0"/>
              <a:t>Lateral Potentials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3212976"/>
            <a:ext cx="8280920" cy="19288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188020" y="3284414"/>
            <a:ext cx="785818" cy="636894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759128" y="3713042"/>
            <a:ext cx="785818" cy="428628"/>
          </a:xfrm>
          <a:prstGeom prst="rect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02202" y="3927356"/>
            <a:ext cx="785818" cy="4286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02466" y="3570166"/>
            <a:ext cx="785818" cy="42862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544946" y="4135622"/>
            <a:ext cx="928694" cy="604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rot="5400000" flipH="1" flipV="1">
            <a:off x="3455780" y="3552307"/>
            <a:ext cx="714380" cy="35719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3366483" y="4748893"/>
            <a:ext cx="785818" cy="158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188020" y="3998794"/>
            <a:ext cx="1214446" cy="158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188020" y="4355984"/>
            <a:ext cx="857256" cy="78581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04048" y="400506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Forward Potential:</a:t>
            </a:r>
            <a:r>
              <a:rPr lang="en-GB" sz="1800" dirty="0" smtClean="0">
                <a:solidFill>
                  <a:schemeClr val="bg1"/>
                </a:solidFill>
              </a:rPr>
              <a:t> right/left  decided by heuristics/ strategy parameter, time to collision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526752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Side Potential</a:t>
            </a:r>
            <a:r>
              <a:rPr lang="en-GB" dirty="0" smtClean="0"/>
              <a:t>: </a:t>
            </a:r>
            <a:r>
              <a:rPr lang="en-GB" sz="1800" dirty="0" smtClean="0"/>
              <a:t>turn left, inversely proportional to distance</a:t>
            </a:r>
            <a:endParaRPr lang="en-GB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2197313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Side Potential</a:t>
            </a:r>
            <a:r>
              <a:rPr lang="en-GB" dirty="0" smtClean="0"/>
              <a:t>:</a:t>
            </a:r>
            <a:r>
              <a:rPr lang="en-GB" sz="1800" dirty="0" smtClean="0"/>
              <a:t> turn right, inversely proportional to distance</a:t>
            </a:r>
            <a:endParaRPr lang="en-GB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040" y="4141529"/>
            <a:ext cx="33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Back Potential:</a:t>
            </a:r>
            <a:r>
              <a:rPr lang="en-GB" sz="1800" dirty="0" smtClean="0">
                <a:solidFill>
                  <a:schemeClr val="bg1"/>
                </a:solidFill>
              </a:rPr>
              <a:t> right/left  decided by heuristics/ strategy parameter, time to collision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220486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Diagonal Potential</a:t>
            </a:r>
            <a:r>
              <a:rPr lang="en-GB" dirty="0" smtClean="0"/>
              <a:t>: </a:t>
            </a:r>
            <a:r>
              <a:rPr lang="en-GB" sz="1800" dirty="0" smtClean="0"/>
              <a:t>turn right, inversely proportional to distance</a:t>
            </a:r>
            <a:endParaRPr lang="en-GB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5301208"/>
            <a:ext cx="3707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Diagonal Potential</a:t>
            </a:r>
            <a:r>
              <a:rPr lang="en-GB" dirty="0" smtClean="0"/>
              <a:t>: </a:t>
            </a:r>
            <a:r>
              <a:rPr lang="en-GB" sz="1800" dirty="0" smtClean="0"/>
              <a:t>turn left, inversely proportional to distance</a:t>
            </a:r>
            <a:endParaRPr lang="en-GB" sz="18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053825237"/>
              </p:ext>
            </p:extLst>
          </p:nvPr>
        </p:nvGraphicFramePr>
        <p:xfrm>
          <a:off x="35496" y="1216496"/>
          <a:ext cx="8820472" cy="91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7503" y="6093296"/>
            <a:ext cx="88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In Proc. </a:t>
            </a:r>
            <a:r>
              <a:rPr lang="en-GB" sz="2000" i="1" dirty="0" smtClean="0">
                <a:solidFill>
                  <a:srgbClr val="FF0000"/>
                </a:solidFill>
              </a:rPr>
              <a:t>IEEE Intelligent </a:t>
            </a:r>
            <a:r>
              <a:rPr lang="en-GB" sz="2000" i="1" dirty="0">
                <a:solidFill>
                  <a:srgbClr val="FF0000"/>
                </a:solidFill>
              </a:rPr>
              <a:t>Vehicles </a:t>
            </a:r>
            <a:r>
              <a:rPr lang="en-GB" sz="2000" i="1" dirty="0" smtClean="0">
                <a:solidFill>
                  <a:srgbClr val="FF0000"/>
                </a:solidFill>
              </a:rPr>
              <a:t>Symposium</a:t>
            </a:r>
            <a:r>
              <a:rPr lang="en-GB" sz="2000" dirty="0" smtClean="0">
                <a:solidFill>
                  <a:srgbClr val="FF0000"/>
                </a:solidFill>
              </a:rPr>
              <a:t>, </a:t>
            </a:r>
            <a:r>
              <a:rPr lang="en-GB" sz="2000" dirty="0" err="1" smtClean="0">
                <a:solidFill>
                  <a:srgbClr val="FF0000"/>
                </a:solidFill>
              </a:rPr>
              <a:t>Alcalá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de Henares, Spain, pp. 597-602.</a:t>
            </a:r>
          </a:p>
        </p:txBody>
      </p:sp>
    </p:spTree>
    <p:extLst>
      <p:ext uri="{BB962C8B-B14F-4D97-AF65-F5344CB8AC3E}">
        <p14:creationId xmlns:p14="http://schemas.microsoft.com/office/powerpoint/2010/main" val="2465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248346" y="1124744"/>
            <a:ext cx="8716141" cy="5016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Elastic Strip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600" y="2204864"/>
            <a:ext cx="7848872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59632" y="2564904"/>
            <a:ext cx="1008112" cy="4320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71800" y="3212976"/>
            <a:ext cx="1008112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27984" y="2348880"/>
            <a:ext cx="1008112" cy="432048"/>
          </a:xfrm>
          <a:prstGeom prst="rect">
            <a:avLst/>
          </a:prstGeom>
          <a:solidFill>
            <a:srgbClr val="7EAF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563888" y="3429000"/>
            <a:ext cx="648072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5148064" y="2564904"/>
            <a:ext cx="648072" cy="0"/>
          </a:xfrm>
          <a:prstGeom prst="straightConnector1">
            <a:avLst/>
          </a:prstGeom>
          <a:ln>
            <a:solidFill>
              <a:srgbClr val="7EAF35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3347864" y="3212976"/>
            <a:ext cx="1008112" cy="432048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84168" y="2348880"/>
            <a:ext cx="1008112" cy="432048"/>
          </a:xfrm>
          <a:prstGeom prst="rect">
            <a:avLst/>
          </a:prstGeom>
          <a:noFill/>
          <a:ln>
            <a:solidFill>
              <a:srgbClr val="7EAF3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2930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Projected position at the time of arrival </a:t>
            </a:r>
            <a:endParaRPr lang="en-GB" sz="18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3995936" y="3717032"/>
            <a:ext cx="72008" cy="64807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 bwMode="auto">
          <a:xfrm>
            <a:off x="2238233" y="2763868"/>
            <a:ext cx="4981433" cy="880280"/>
          </a:xfrm>
          <a:custGeom>
            <a:avLst/>
            <a:gdLst>
              <a:gd name="connsiteX0" fmla="*/ 0 w 4981433"/>
              <a:gd name="connsiteY0" fmla="*/ 0 h 880280"/>
              <a:gd name="connsiteX1" fmla="*/ 1473958 w 4981433"/>
              <a:gd name="connsiteY1" fmla="*/ 68239 h 880280"/>
              <a:gd name="connsiteX2" fmla="*/ 2374710 w 4981433"/>
              <a:gd name="connsiteY2" fmla="*/ 300251 h 880280"/>
              <a:gd name="connsiteX3" fmla="*/ 3125337 w 4981433"/>
              <a:gd name="connsiteY3" fmla="*/ 791570 h 880280"/>
              <a:gd name="connsiteX4" fmla="*/ 4981433 w 4981433"/>
              <a:gd name="connsiteY4" fmla="*/ 832514 h 88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433" h="880280">
                <a:moveTo>
                  <a:pt x="0" y="0"/>
                </a:moveTo>
                <a:cubicBezTo>
                  <a:pt x="539086" y="9098"/>
                  <a:pt x="1078173" y="18197"/>
                  <a:pt x="1473958" y="68239"/>
                </a:cubicBezTo>
                <a:cubicBezTo>
                  <a:pt x="1869743" y="118281"/>
                  <a:pt x="2099480" y="179696"/>
                  <a:pt x="2374710" y="300251"/>
                </a:cubicBezTo>
                <a:cubicBezTo>
                  <a:pt x="2649940" y="420806"/>
                  <a:pt x="2690883" y="702860"/>
                  <a:pt x="3125337" y="791570"/>
                </a:cubicBezTo>
                <a:cubicBezTo>
                  <a:pt x="3559791" y="880280"/>
                  <a:pt x="4270612" y="856397"/>
                  <a:pt x="4981433" y="832514"/>
                </a:cubicBezTo>
              </a:path>
            </a:pathLst>
          </a:custGeom>
          <a:noFill/>
          <a:ln w="38100">
            <a:solidFill>
              <a:srgbClr val="BF007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141277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Elastic Strip representing trajectory 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779912" y="2780928"/>
            <a:ext cx="0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3923928" y="2852936"/>
            <a:ext cx="0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4139952" y="2852936"/>
            <a:ext cx="0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3707904" y="2204864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3923928" y="2204864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4139952" y="2204864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 bwMode="auto">
          <a:xfrm>
            <a:off x="2627784" y="2243773"/>
            <a:ext cx="216024" cy="46514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76056" y="126876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Repulsive potentials on strip from vehicles, obstacles, road boundaries</a:t>
            </a:r>
            <a:endParaRPr lang="en-GB" sz="1800" dirty="0"/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 bwMode="auto">
          <a:xfrm flipH="1">
            <a:off x="3923928" y="1730425"/>
            <a:ext cx="1152128" cy="6904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H="1">
            <a:off x="4139952" y="1844824"/>
            <a:ext cx="1080120" cy="115212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6228184" y="2780928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6516216" y="2780928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6732240" y="2780928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6948264" y="2780928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7020272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V="1">
            <a:off x="6876256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6732240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6516216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6300192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 flipV="1">
            <a:off x="6084168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 flipV="1">
            <a:off x="5868144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 bwMode="auto">
          <a:xfrm>
            <a:off x="7380312" y="3356992"/>
            <a:ext cx="1152128" cy="57606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1" name="Rounded Rectangular Callout 80"/>
          <p:cNvSpPr/>
          <p:nvPr/>
        </p:nvSpPr>
        <p:spPr bwMode="auto">
          <a:xfrm>
            <a:off x="5724128" y="4437112"/>
            <a:ext cx="3204864" cy="1512168"/>
          </a:xfrm>
          <a:prstGeom prst="wedgeRoundRectCallout">
            <a:avLst>
              <a:gd name="adj1" fmla="val 22384"/>
              <a:gd name="adj2" fmla="val -99671"/>
              <a:gd name="adj3" fmla="val 16667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 smtClean="0"/>
              <a:t>On seeing any new vehicle/ obstacle, try both overtaking from left and right and pick the better plan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2" name="Rounded Rectangular Callout 81"/>
          <p:cNvSpPr/>
          <p:nvPr/>
        </p:nvSpPr>
        <p:spPr bwMode="auto">
          <a:xfrm>
            <a:off x="323528" y="3573016"/>
            <a:ext cx="2736304" cy="2088232"/>
          </a:xfrm>
          <a:prstGeom prst="wedgeRoundRectCallout">
            <a:avLst>
              <a:gd name="adj1" fmla="val 421"/>
              <a:gd name="adj2" fmla="val -89152"/>
              <a:gd name="adj3" fmla="val 16667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 smtClean="0"/>
              <a:t>Assign highest safe speed as per current position, trim plan such that it is feasible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5652120" y="1844824"/>
            <a:ext cx="216024" cy="18722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>
            <a:off x="5940152" y="1988840"/>
            <a:ext cx="216024" cy="86409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07503" y="6165304"/>
            <a:ext cx="88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IEEE </a:t>
            </a:r>
            <a:r>
              <a:rPr lang="fr-FR" sz="2000" i="1" dirty="0" err="1" smtClean="0">
                <a:solidFill>
                  <a:srgbClr val="FF0000"/>
                </a:solidFill>
              </a:rPr>
              <a:t>Trans</a:t>
            </a:r>
            <a:r>
              <a:rPr lang="fr-FR" sz="2000" i="1" dirty="0" smtClean="0">
                <a:solidFill>
                  <a:srgbClr val="FF0000"/>
                </a:solidFill>
              </a:rPr>
              <a:t>. on </a:t>
            </a:r>
            <a:r>
              <a:rPr lang="fr-FR" sz="2000" i="1" dirty="0" err="1" smtClean="0">
                <a:solidFill>
                  <a:srgbClr val="FF0000"/>
                </a:solidFill>
              </a:rPr>
              <a:t>Intell</a:t>
            </a:r>
            <a:r>
              <a:rPr lang="fr-FR" sz="2000" i="1" dirty="0" smtClean="0">
                <a:solidFill>
                  <a:srgbClr val="FF0000"/>
                </a:solidFill>
              </a:rPr>
              <a:t>. </a:t>
            </a:r>
            <a:r>
              <a:rPr lang="fr-FR" sz="2000" i="1" dirty="0" err="1" smtClean="0">
                <a:solidFill>
                  <a:srgbClr val="FF0000"/>
                </a:solidFill>
              </a:rPr>
              <a:t>Transp</a:t>
            </a:r>
            <a:r>
              <a:rPr lang="fr-FR" sz="2000" i="1" dirty="0" smtClean="0">
                <a:solidFill>
                  <a:srgbClr val="FF0000"/>
                </a:solidFill>
              </a:rPr>
              <a:t>. </a:t>
            </a:r>
            <a:r>
              <a:rPr lang="fr-FR" sz="2000" i="1" dirty="0" err="1" smtClean="0">
                <a:solidFill>
                  <a:srgbClr val="FF0000"/>
                </a:solidFill>
              </a:rPr>
              <a:t>Syst</a:t>
            </a:r>
            <a:r>
              <a:rPr lang="fr-FR" sz="2000" i="1" dirty="0" smtClean="0">
                <a:solidFill>
                  <a:srgbClr val="FF0000"/>
                </a:solidFill>
              </a:rPr>
              <a:t>.</a:t>
            </a:r>
            <a:r>
              <a:rPr lang="fr-FR" sz="2000" dirty="0" smtClean="0">
                <a:solidFill>
                  <a:srgbClr val="FF0000"/>
                </a:solidFill>
              </a:rPr>
              <a:t>, DOI</a:t>
            </a:r>
            <a:r>
              <a:rPr lang="fr-FR" sz="2000" dirty="0">
                <a:solidFill>
                  <a:srgbClr val="FF0000"/>
                </a:solidFill>
              </a:rPr>
              <a:t>: </a:t>
            </a:r>
            <a:r>
              <a:rPr lang="fr-FR" sz="2000" dirty="0" smtClean="0">
                <a:solidFill>
                  <a:srgbClr val="FF0000"/>
                </a:solidFill>
              </a:rPr>
              <a:t>10.1109/TITS.2013.2266355, IF</a:t>
            </a:r>
            <a:r>
              <a:rPr lang="fr-FR" sz="2000" dirty="0">
                <a:solidFill>
                  <a:srgbClr val="FF0000"/>
                </a:solidFill>
              </a:rPr>
              <a:t>: 3.064	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611560" y="2708920"/>
            <a:ext cx="8280920" cy="3528392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rPr>
              <a:t>Behaviours in decreasing order of priority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Rdg Vesta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Rdg Vesta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Rdg Vesta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 Based Planning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89170"/>
              </p:ext>
            </p:extLst>
          </p:nvPr>
        </p:nvGraphicFramePr>
        <p:xfrm>
          <a:off x="467544" y="3190056"/>
          <a:ext cx="8424936" cy="283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1527408"/>
              </p:ext>
            </p:extLst>
          </p:nvPr>
        </p:nvGraphicFramePr>
        <p:xfrm>
          <a:off x="467544" y="1340768"/>
          <a:ext cx="842493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3635896" y="2492896"/>
            <a:ext cx="0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3" y="6165304"/>
            <a:ext cx="88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FF0000"/>
                </a:solidFill>
              </a:rPr>
              <a:t>Engineering Applications of Artificial Intelligence</a:t>
            </a:r>
            <a:r>
              <a:rPr lang="en-GB" sz="2000" dirty="0">
                <a:solidFill>
                  <a:srgbClr val="FF0000"/>
                </a:solidFill>
              </a:rPr>
              <a:t>, 26(5-6): 1588–1601.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6087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611560" y="1772816"/>
            <a:ext cx="8352927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Semi-Autonomous Intelligent </a:t>
            </a:r>
            <a:br>
              <a:rPr lang="en-US" dirty="0" smtClean="0"/>
            </a:br>
            <a:r>
              <a:rPr lang="en-US" dirty="0" smtClean="0"/>
              <a:t>Transportation System</a:t>
            </a:r>
            <a:endParaRPr lang="en-GB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55576" y="1844824"/>
            <a:ext cx="7992888" cy="4464496"/>
            <a:chOff x="2227" y="6272"/>
            <a:chExt cx="8364" cy="4524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050" y="8824"/>
              <a:ext cx="1904" cy="7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Central Information System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864" y="7744"/>
              <a:ext cx="1477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Route Planning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261" y="8906"/>
              <a:ext cx="1330" cy="6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Control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64" y="9914"/>
              <a:ext cx="1522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Monitoring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179" y="10155"/>
              <a:ext cx="1775" cy="6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Traffic Signal Module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179" y="7593"/>
              <a:ext cx="1612" cy="7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Speed Lane Module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864" y="8927"/>
              <a:ext cx="1594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Motion Planning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52" y="6486"/>
              <a:ext cx="1310" cy="6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Lane Booking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031" y="6705"/>
              <a:ext cx="1310" cy="6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Road Booking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>
              <a:off x="5954" y="9208"/>
              <a:ext cx="910" cy="9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 flipV="1">
              <a:off x="4961" y="8379"/>
              <a:ext cx="0" cy="445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>
              <a:off x="4961" y="7149"/>
              <a:ext cx="0" cy="44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>
              <a:off x="7703" y="7341"/>
              <a:ext cx="1" cy="40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>
              <a:off x="4960" y="9611"/>
              <a:ext cx="0" cy="54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>
              <a:off x="8458" y="9235"/>
              <a:ext cx="803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 flipH="1" flipV="1">
              <a:off x="5954" y="9444"/>
              <a:ext cx="910" cy="81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 flipH="1">
              <a:off x="8386" y="9538"/>
              <a:ext cx="875" cy="71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>
              <a:off x="7702" y="8458"/>
              <a:ext cx="1" cy="40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 flipV="1">
              <a:off x="5954" y="8169"/>
              <a:ext cx="910" cy="77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AutoShape 22"/>
            <p:cNvCxnSpPr>
              <a:cxnSpLocks noChangeShapeType="1"/>
            </p:cNvCxnSpPr>
            <p:nvPr/>
          </p:nvCxnSpPr>
          <p:spPr bwMode="auto">
            <a:xfrm>
              <a:off x="5791" y="8068"/>
              <a:ext cx="1073" cy="114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AutoShape 23"/>
            <p:cNvCxnSpPr>
              <a:cxnSpLocks noChangeShapeType="1"/>
            </p:cNvCxnSpPr>
            <p:nvPr/>
          </p:nvCxnSpPr>
          <p:spPr bwMode="auto">
            <a:xfrm>
              <a:off x="3821" y="6877"/>
              <a:ext cx="432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>
              <a:off x="3821" y="6705"/>
              <a:ext cx="0" cy="250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AutoShape 25"/>
            <p:cNvCxnSpPr>
              <a:cxnSpLocks noChangeShapeType="1"/>
            </p:cNvCxnSpPr>
            <p:nvPr/>
          </p:nvCxnSpPr>
          <p:spPr bwMode="auto">
            <a:xfrm>
              <a:off x="3821" y="9208"/>
              <a:ext cx="229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AutoShape 26"/>
            <p:cNvCxnSpPr>
              <a:cxnSpLocks noChangeShapeType="1"/>
            </p:cNvCxnSpPr>
            <p:nvPr/>
          </p:nvCxnSpPr>
          <p:spPr bwMode="auto">
            <a:xfrm>
              <a:off x="3821" y="6272"/>
              <a:ext cx="1" cy="42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AutoShape 27"/>
            <p:cNvCxnSpPr>
              <a:cxnSpLocks noChangeShapeType="1"/>
            </p:cNvCxnSpPr>
            <p:nvPr/>
          </p:nvCxnSpPr>
          <p:spPr bwMode="auto">
            <a:xfrm>
              <a:off x="3821" y="6272"/>
              <a:ext cx="3881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AutoShape 28"/>
            <p:cNvCxnSpPr>
              <a:cxnSpLocks noChangeShapeType="1"/>
            </p:cNvCxnSpPr>
            <p:nvPr/>
          </p:nvCxnSpPr>
          <p:spPr bwMode="auto">
            <a:xfrm>
              <a:off x="7702" y="6272"/>
              <a:ext cx="0" cy="41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227" y="8948"/>
              <a:ext cx="1410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Scenario Specification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AutoShape 30"/>
            <p:cNvCxnSpPr>
              <a:cxnSpLocks noChangeShapeType="1"/>
            </p:cNvCxnSpPr>
            <p:nvPr/>
          </p:nvCxnSpPr>
          <p:spPr bwMode="auto">
            <a:xfrm flipV="1">
              <a:off x="3637" y="9288"/>
              <a:ext cx="413" cy="1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 flipV="1">
              <a:off x="5954" y="9444"/>
              <a:ext cx="910" cy="81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263" y="9569"/>
              <a:ext cx="1331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Map/Initial conditions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4488" y="9538"/>
              <a:ext cx="1042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Traffic at roads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3254" y="8315"/>
              <a:ext cx="1836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Speed of vehicles at lanes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6010" y="10196"/>
              <a:ext cx="1032" cy="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Position/ Speed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5562" y="7857"/>
              <a:ext cx="903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Speed Limit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362" y="7029"/>
              <a:ext cx="1459" cy="9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Booking Specifications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5534" y="9652"/>
              <a:ext cx="848" cy="5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Signal state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5667" y="8572"/>
              <a:ext cx="1067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Traffic Info.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7652" y="8369"/>
              <a:ext cx="2117" cy="6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Lane change, Follow, Stop/Start, Turn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4813" y="7149"/>
              <a:ext cx="1182" cy="4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Booked?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7652" y="7367"/>
              <a:ext cx="1467" cy="4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Booked?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7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1340768"/>
            <a:ext cx="8964487" cy="551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Congestion Avoidance in </a:t>
            </a:r>
            <a:br>
              <a:rPr lang="en-GB" dirty="0" smtClean="0"/>
            </a:br>
            <a:r>
              <a:rPr lang="en-GB" dirty="0" smtClean="0"/>
              <a:t>City Traffic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 rot="16200000">
            <a:off x="-900609" y="2492896"/>
            <a:ext cx="2520280" cy="504056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Hypothesis</a:t>
            </a:r>
            <a:endParaRPr lang="en-GB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700808"/>
          <a:ext cx="619268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796136" y="1556792"/>
          <a:ext cx="315652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3707904" y="2564904"/>
            <a:ext cx="2808312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4139952" y="3068960"/>
            <a:ext cx="2160240" cy="1008112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1979712" y="2996952"/>
            <a:ext cx="72008" cy="165618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107504" y="4493344"/>
          <a:ext cx="4032448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971600" y="2996952"/>
            <a:ext cx="1728192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915816" y="3068960"/>
            <a:ext cx="2304256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2771800" y="2420888"/>
            <a:ext cx="1944216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3707904" y="2420888"/>
            <a:ext cx="72008" cy="1440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/>
        </p:nvGraphicFramePr>
        <p:xfrm>
          <a:off x="4211960" y="4149080"/>
          <a:ext cx="468052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3869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 bwMode="auto">
          <a:xfrm>
            <a:off x="10880" y="1020974"/>
            <a:ext cx="9025616" cy="5720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632774" cy="1143000"/>
          </a:xfrm>
        </p:spPr>
        <p:txBody>
          <a:bodyPr/>
          <a:lstStyle/>
          <a:p>
            <a:r>
              <a:rPr lang="en-GB" sz="2800" dirty="0" smtClean="0"/>
              <a:t>Reaching Destination before  Deadline </a:t>
            </a:r>
            <a:br>
              <a:rPr lang="en-GB" sz="2800" dirty="0" smtClean="0"/>
            </a:br>
            <a:r>
              <a:rPr lang="en-GB" sz="2800" dirty="0" smtClean="0"/>
              <a:t>with Intelligent  Transportation Systems </a:t>
            </a:r>
            <a:endParaRPr lang="en-GB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755576" y="3501008"/>
            <a:ext cx="4968552" cy="3024336"/>
            <a:chOff x="539552" y="1326718"/>
            <a:chExt cx="5553087" cy="361445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1211627" y="2735923"/>
              <a:ext cx="1064118" cy="490054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771689" y="2588907"/>
              <a:ext cx="952106" cy="392044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603670" y="2980950"/>
              <a:ext cx="168019" cy="735082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1603670" y="3716032"/>
              <a:ext cx="1064118" cy="294033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H="1" flipV="1">
              <a:off x="2275745" y="3176972"/>
              <a:ext cx="392044" cy="833093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2275745" y="2588907"/>
              <a:ext cx="448050" cy="637071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2275745" y="3176972"/>
              <a:ext cx="1064118" cy="49005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2723795" y="2539901"/>
              <a:ext cx="1064118" cy="49005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2667788" y="4010065"/>
              <a:ext cx="336037" cy="441049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H="1" flipV="1">
              <a:off x="3339863" y="3176972"/>
              <a:ext cx="392044" cy="490054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003826" y="3667026"/>
              <a:ext cx="672075" cy="784087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3675900" y="3667026"/>
              <a:ext cx="1120124" cy="49005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1211627" y="2343879"/>
              <a:ext cx="896100" cy="392044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051720" y="2343879"/>
              <a:ext cx="672075" cy="245027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1211627" y="2735923"/>
              <a:ext cx="392044" cy="980109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3339863" y="2539901"/>
              <a:ext cx="448050" cy="637071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3787913" y="2539901"/>
              <a:ext cx="1008112" cy="1176131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3003826" y="4451114"/>
              <a:ext cx="392044" cy="490054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3395869" y="4696141"/>
              <a:ext cx="672075" cy="245027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3899925" y="3716032"/>
              <a:ext cx="896100" cy="637071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3675900" y="3667026"/>
              <a:ext cx="392044" cy="1029114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2051720" y="2098852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1211627" y="2490896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1715683" y="2735923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2723795" y="2343879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3787913" y="2343879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3339863" y="2931945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3731907" y="3421999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4796025" y="3471005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2275745" y="2931945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1603670" y="3471005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667788" y="3716032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3003826" y="4157081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3395869" y="4696141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4067944" y="4451114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3899925" y="4108075"/>
              <a:ext cx="0" cy="245027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39552" y="4059070"/>
              <a:ext cx="2632292" cy="84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Road Network Graph</a:t>
              </a:r>
              <a:endParaRPr lang="en-GB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1950" y="1326718"/>
              <a:ext cx="3775007" cy="84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Intelligent Agents Placed at every intersection</a:t>
              </a:r>
              <a:endParaRPr lang="en-GB" sz="2000" dirty="0"/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H="1">
              <a:off x="2163732" y="1951836"/>
              <a:ext cx="336037" cy="392044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 bwMode="auto">
            <a:xfrm flipH="1">
              <a:off x="2723795" y="2196863"/>
              <a:ext cx="112012" cy="392044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339863" y="2196863"/>
              <a:ext cx="448050" cy="392044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 bwMode="auto">
            <a:xfrm>
              <a:off x="2611782" y="2392885"/>
              <a:ext cx="1288143" cy="294033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cxnSp>
          <p:nvCxnSpPr>
            <p:cNvPr id="64" name="Straight Arrow Connector 63"/>
            <p:cNvCxnSpPr>
              <a:stCxn id="63" idx="6"/>
            </p:cNvCxnSpPr>
            <p:nvPr/>
          </p:nvCxnSpPr>
          <p:spPr bwMode="auto">
            <a:xfrm>
              <a:off x="3899925" y="2539901"/>
              <a:ext cx="2192714" cy="1540683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723795" y="2637912"/>
              <a:ext cx="3368844" cy="1442672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508104" y="3789040"/>
            <a:ext cx="3312368" cy="2952328"/>
            <a:chOff x="5680297" y="1107309"/>
            <a:chExt cx="3528392" cy="3667155"/>
          </a:xfrm>
        </p:grpSpPr>
        <p:sp>
          <p:nvSpPr>
            <p:cNvPr id="66" name="Rectangle 65"/>
            <p:cNvSpPr/>
            <p:nvPr/>
          </p:nvSpPr>
          <p:spPr bwMode="auto">
            <a:xfrm>
              <a:off x="5940152" y="3573016"/>
              <a:ext cx="2304256" cy="8640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 flipV="1">
              <a:off x="8244408" y="3140968"/>
              <a:ext cx="0" cy="792088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5940152" y="3140968"/>
              <a:ext cx="0" cy="720080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 bwMode="auto">
            <a:xfrm>
              <a:off x="6012160" y="3717032"/>
              <a:ext cx="432048" cy="216024"/>
            </a:xfrm>
            <a:prstGeom prst="rect">
              <a:avLst/>
            </a:prstGeom>
            <a:solidFill>
              <a:srgbClr val="7EAF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660232" y="3717032"/>
              <a:ext cx="432048" cy="216024"/>
            </a:xfrm>
            <a:prstGeom prst="rect">
              <a:avLst/>
            </a:prstGeom>
            <a:solidFill>
              <a:srgbClr val="7EAF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6444208" y="4077072"/>
              <a:ext cx="432048" cy="216024"/>
            </a:xfrm>
            <a:prstGeom prst="rect">
              <a:avLst/>
            </a:prstGeom>
            <a:solidFill>
              <a:srgbClr val="7EAF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236296" y="4077072"/>
              <a:ext cx="432048" cy="216024"/>
            </a:xfrm>
            <a:prstGeom prst="rect">
              <a:avLst/>
            </a:prstGeom>
            <a:solidFill>
              <a:srgbClr val="7EAF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596336" y="3717032"/>
              <a:ext cx="432048" cy="216024"/>
            </a:xfrm>
            <a:prstGeom prst="rect">
              <a:avLst/>
            </a:prstGeom>
            <a:solidFill>
              <a:srgbClr val="7EAF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56176" y="4312799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Road</a:t>
              </a:r>
              <a:endParaRPr lang="en-GB" dirty="0"/>
            </a:p>
          </p:txBody>
        </p:sp>
        <p:sp>
          <p:nvSpPr>
            <p:cNvPr id="75" name="Oval Callout 74"/>
            <p:cNvSpPr/>
            <p:nvPr/>
          </p:nvSpPr>
          <p:spPr bwMode="auto">
            <a:xfrm>
              <a:off x="5680297" y="1107309"/>
              <a:ext cx="3528392" cy="1800201"/>
            </a:xfrm>
            <a:prstGeom prst="wedgeEllipseCallout">
              <a:avLst>
                <a:gd name="adj1" fmla="val 20949"/>
                <a:gd name="adj2" fmla="val 91413"/>
              </a:avLst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dg Vesta" pitchFamily="2" charset="0"/>
                </a:rPr>
                <a:t>Monitor all incoming vehicles.</a:t>
              </a:r>
              <a:r>
                <a:rPr kumimoji="0" lang="en-GB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dg Vesta" pitchFamily="2" charset="0"/>
                </a:rPr>
                <a:t> </a:t>
              </a:r>
              <a:r>
                <a:rPr lang="en-GB" sz="1800" dirty="0" smtClean="0"/>
                <a:t>Learn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b="1" dirty="0" smtClean="0">
                  <a:solidFill>
                    <a:schemeClr val="tx1"/>
                  </a:solidFill>
                  <a:latin typeface="Rdg Vesta" pitchFamily="2" charset="0"/>
                </a:rPr>
                <a:t>average speed </a:t>
              </a:r>
              <a:r>
                <a:rPr lang="en-GB" sz="1800" dirty="0" smtClean="0">
                  <a:solidFill>
                    <a:schemeClr val="tx1"/>
                  </a:solidFill>
                  <a:latin typeface="Rdg Vesta" pitchFamily="2" charset="0"/>
                </a:rPr>
                <a:t>and </a:t>
              </a:r>
              <a:r>
                <a:rPr lang="en-GB" sz="1800" b="1" dirty="0" smtClean="0">
                  <a:solidFill>
                    <a:schemeClr val="tx1"/>
                  </a:solidFill>
                  <a:latin typeface="Rdg Vesta" pitchFamily="2" charset="0"/>
                </a:rPr>
                <a:t>variation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</p:grpSp>
      <p:graphicFrame>
        <p:nvGraphicFramePr>
          <p:cNvPr id="98" name="Diagram 97"/>
          <p:cNvGraphicFramePr/>
          <p:nvPr/>
        </p:nvGraphicFramePr>
        <p:xfrm>
          <a:off x="0" y="1340768"/>
          <a:ext cx="51125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9" name="Diagram 98"/>
          <p:cNvGraphicFramePr/>
          <p:nvPr/>
        </p:nvGraphicFramePr>
        <p:xfrm>
          <a:off x="5364088" y="1196752"/>
          <a:ext cx="352839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5076056" y="1628800"/>
            <a:ext cx="288032" cy="36004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 bwMode="auto">
          <a:xfrm>
            <a:off x="5076056" y="2708920"/>
            <a:ext cx="288032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 bwMode="auto">
          <a:xfrm flipH="1" flipV="1">
            <a:off x="3491880" y="2852936"/>
            <a:ext cx="2232248" cy="1224136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248346" y="1484784"/>
            <a:ext cx="8895654" cy="5316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92838" cy="1143000"/>
          </a:xfrm>
        </p:spPr>
        <p:txBody>
          <a:bodyPr/>
          <a:lstStyle/>
          <a:p>
            <a:r>
              <a:rPr lang="en-GB" sz="2800" dirty="0" smtClean="0"/>
              <a:t>Reaching Destination before </a:t>
            </a:r>
            <a:br>
              <a:rPr lang="en-GB" sz="2800" dirty="0" smtClean="0"/>
            </a:br>
            <a:r>
              <a:rPr lang="en-GB" sz="2800" dirty="0" smtClean="0"/>
              <a:t>Deadline with Cooperative Intelligent </a:t>
            </a:r>
            <a:br>
              <a:rPr lang="en-GB" sz="2800" dirty="0" smtClean="0"/>
            </a:br>
            <a:r>
              <a:rPr lang="en-GB" sz="2800" dirty="0" smtClean="0"/>
              <a:t>Transportation Systems </a:t>
            </a:r>
            <a:endParaRPr lang="en-GB" sz="2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48064" y="2060848"/>
          <a:ext cx="36004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932040" y="4869160"/>
          <a:ext cx="194421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7020272" y="4869160"/>
          <a:ext cx="201622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 flipV="1">
            <a:off x="2771800" y="1988840"/>
            <a:ext cx="1" cy="460851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1274441" y="41342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Times in increasing order</a:t>
            </a:r>
            <a:endParaRPr lang="en-GB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2814191" y="5301208"/>
            <a:ext cx="821705" cy="2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V="1">
            <a:off x="2814191" y="4437112"/>
            <a:ext cx="749697" cy="2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2814191" y="3140968"/>
            <a:ext cx="821705" cy="2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91880" y="494116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Expected Time</a:t>
            </a:r>
            <a:endParaRPr lang="en-GB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563888" y="4005064"/>
            <a:ext cx="100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Late Time</a:t>
            </a:r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563888" y="278092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Cancel Time</a:t>
            </a:r>
            <a:endParaRPr lang="en-GB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611560" y="5622339"/>
            <a:ext cx="1584176" cy="707886"/>
          </a:xfrm>
          <a:prstGeom prst="rect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Comfortable State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11560" y="4653136"/>
            <a:ext cx="1656184" cy="400110"/>
          </a:xfrm>
          <a:prstGeom prst="rect">
            <a:avLst/>
          </a:prstGeom>
          <a:solidFill>
            <a:srgbClr val="FF656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Late State</a:t>
            </a:r>
            <a:endParaRPr lang="en-GB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11560" y="3501008"/>
            <a:ext cx="1656184" cy="707886"/>
          </a:xfrm>
          <a:prstGeom prst="rect">
            <a:avLst/>
          </a:prstGeom>
          <a:solidFill>
            <a:srgbClr val="FE000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Very Late State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1560" y="2276872"/>
            <a:ext cx="1584176" cy="707886"/>
          </a:xfrm>
          <a:prstGeom prst="rect">
            <a:avLst/>
          </a:prstGeom>
          <a:solidFill>
            <a:srgbClr val="74000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Give Up State</a:t>
            </a:r>
          </a:p>
        </p:txBody>
      </p:sp>
      <p:sp>
        <p:nvSpPr>
          <p:cNvPr id="49" name="Right Brace 48"/>
          <p:cNvSpPr/>
          <p:nvPr/>
        </p:nvSpPr>
        <p:spPr bwMode="auto">
          <a:xfrm flipH="1">
            <a:off x="2238127" y="2276874"/>
            <a:ext cx="432048" cy="864096"/>
          </a:xfrm>
          <a:prstGeom prst="rightBrac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50" name="Right Brace 49"/>
          <p:cNvSpPr/>
          <p:nvPr/>
        </p:nvSpPr>
        <p:spPr bwMode="auto">
          <a:xfrm flipH="1">
            <a:off x="2310135" y="3212978"/>
            <a:ext cx="360040" cy="1152126"/>
          </a:xfrm>
          <a:prstGeom prst="rightBrac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51" name="Right Brace 50"/>
          <p:cNvSpPr/>
          <p:nvPr/>
        </p:nvSpPr>
        <p:spPr bwMode="auto">
          <a:xfrm flipH="1">
            <a:off x="2166119" y="4509122"/>
            <a:ext cx="504056" cy="720078"/>
          </a:xfrm>
          <a:prstGeom prst="rightBrac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52" name="Right Brace 51"/>
          <p:cNvSpPr/>
          <p:nvPr/>
        </p:nvSpPr>
        <p:spPr bwMode="auto">
          <a:xfrm flipH="1">
            <a:off x="2238127" y="5445226"/>
            <a:ext cx="432048" cy="1152126"/>
          </a:xfrm>
          <a:prstGeom prst="rightBrac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868144" y="4365104"/>
            <a:ext cx="0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7956376" y="4365104"/>
            <a:ext cx="0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3528" y="162880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Vehicle States</a:t>
            </a:r>
            <a:endParaRPr lang="en-GB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71800" y="155679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Various times at every intersection</a:t>
            </a:r>
            <a:endParaRPr lang="en-GB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76256" y="60932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Cost of lateness</a:t>
            </a:r>
            <a:endParaRPr lang="en-GB" sz="2000" b="1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6876256" y="6165304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>
            <a:off x="1475656" y="6597352"/>
            <a:ext cx="54006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non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1475656" y="638132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non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12111" y="6597352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1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Organized and Unorganized Traffic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971600" y="1628800"/>
            <a:ext cx="7416824" cy="3024336"/>
          </a:xfrm>
          <a:prstGeom prst="wedgeRoundRectCallou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  <a:latin typeface="Rdg Vesta" pitchFamily="2" charset="0"/>
              </a:rPr>
              <a:t>A distant future where all vehicles would autonomously be driven would be preceded by a transient period where automated and </a:t>
            </a:r>
            <a:r>
              <a:rPr lang="en-GB" sz="2800" dirty="0" err="1">
                <a:solidFill>
                  <a:schemeClr val="tx1"/>
                </a:solidFill>
                <a:latin typeface="Rdg Vesta" pitchFamily="2" charset="0"/>
              </a:rPr>
              <a:t>nonautomated</a:t>
            </a:r>
            <a:r>
              <a:rPr lang="en-GB" sz="2800" dirty="0">
                <a:solidFill>
                  <a:schemeClr val="tx1"/>
                </a:solidFill>
                <a:latin typeface="Rdg Vesta" pitchFamily="2" charset="0"/>
              </a:rPr>
              <a:t> vehicles coexist.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564" y="51571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Vanholme</a:t>
            </a:r>
            <a:r>
              <a:rPr lang="en-GB" dirty="0"/>
              <a:t>, B.; </a:t>
            </a:r>
            <a:r>
              <a:rPr lang="en-GB" dirty="0" smtClean="0"/>
              <a:t> et al. "</a:t>
            </a:r>
            <a:r>
              <a:rPr lang="en-GB" dirty="0"/>
              <a:t>Highly Automated Driving on Highways Based on Legal Safety," </a:t>
            </a:r>
            <a:r>
              <a:rPr lang="en-GB" i="1" dirty="0"/>
              <a:t>IEEE Transactions on </a:t>
            </a:r>
            <a:r>
              <a:rPr lang="en-GB" i="1" dirty="0" smtClean="0"/>
              <a:t>Intelligent </a:t>
            </a:r>
            <a:r>
              <a:rPr lang="en-GB" i="1" dirty="0"/>
              <a:t>Transportation Systems</a:t>
            </a:r>
            <a:r>
              <a:rPr lang="en-GB" dirty="0" smtClean="0"/>
              <a:t>, </a:t>
            </a:r>
            <a:r>
              <a:rPr lang="en-GB" dirty="0"/>
              <a:t>vol.14, no.1, </a:t>
            </a:r>
            <a:r>
              <a:rPr lang="en-GB" dirty="0" smtClean="0"/>
              <a:t>pp.333-347</a:t>
            </a:r>
            <a:r>
              <a:rPr lang="en-GB" dirty="0"/>
              <a:t>, March 2013</a:t>
            </a:r>
          </a:p>
        </p:txBody>
      </p:sp>
    </p:spTree>
    <p:extLst>
      <p:ext uri="{BB962C8B-B14F-4D97-AF65-F5344CB8AC3E}">
        <p14:creationId xmlns:p14="http://schemas.microsoft.com/office/powerpoint/2010/main" val="39691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7" name="result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825" y="1412776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Situational assessment</a:t>
            </a:r>
          </a:p>
          <a:p>
            <a:endParaRPr lang="en-GB" sz="1200" dirty="0" smtClean="0"/>
          </a:p>
          <a:p>
            <a:r>
              <a:rPr lang="en-GB" dirty="0" smtClean="0"/>
              <a:t>Context assessment</a:t>
            </a:r>
          </a:p>
          <a:p>
            <a:endParaRPr lang="en-GB" sz="1200" dirty="0" smtClean="0"/>
          </a:p>
          <a:p>
            <a:r>
              <a:rPr lang="en-GB" dirty="0" smtClean="0"/>
              <a:t>Algorithm switching</a:t>
            </a:r>
          </a:p>
          <a:p>
            <a:endParaRPr lang="en-GB" sz="1200" dirty="0" smtClean="0"/>
          </a:p>
          <a:p>
            <a:r>
              <a:rPr lang="en-GB" dirty="0" smtClean="0"/>
              <a:t>Studying the problems in local settings, using regional data sets</a:t>
            </a:r>
          </a:p>
          <a:p>
            <a:endParaRPr lang="en-GB" sz="1200" dirty="0"/>
          </a:p>
          <a:p>
            <a:r>
              <a:rPr lang="en-GB" i="1" dirty="0" smtClean="0"/>
              <a:t>The future is unknown and diverse!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Organized and Unorganized Traffic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4126557"/>
            <a:ext cx="2448198" cy="5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Organized</a:t>
            </a:r>
            <a:endParaRPr lang="en-US" dirty="0"/>
          </a:p>
        </p:txBody>
      </p:sp>
      <p:pic>
        <p:nvPicPr>
          <p:cNvPr id="9" name="Picture 4" descr="C:\Users\kala\Desktop\motorway-traff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5653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1920" y="6237312"/>
            <a:ext cx="5137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/>
              <a:t>Image Courtesy: railway-technical.com, </a:t>
            </a:r>
            <a:r>
              <a:rPr lang="en-GB" sz="1600" dirty="0" smtClean="0"/>
              <a:t>blogs.abc.net.au</a:t>
            </a:r>
            <a:endParaRPr lang="en-GB" sz="1600" dirty="0"/>
          </a:p>
        </p:txBody>
      </p:sp>
      <p:pic>
        <p:nvPicPr>
          <p:cNvPr id="11" name="Picture 5" descr="C:\Users\kala\Desktop\india_traff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9955"/>
            <a:ext cx="3329737" cy="24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228793" y="2843217"/>
            <a:ext cx="2448198" cy="5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Unorganized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Thesis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67334"/>
              </p:ext>
            </p:extLst>
          </p:nvPr>
        </p:nvGraphicFramePr>
        <p:xfrm>
          <a:off x="755650" y="1484784"/>
          <a:ext cx="79311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4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71600" y="1916832"/>
            <a:ext cx="7128792" cy="4542862"/>
            <a:chOff x="1790" y="4961"/>
            <a:chExt cx="5447" cy="488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90" y="5487"/>
              <a:ext cx="5447" cy="1943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077" y="5912"/>
              <a:ext cx="652" cy="4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en-GB" sz="1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431" y="6592"/>
              <a:ext cx="427" cy="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107" y="5821"/>
              <a:ext cx="427" cy="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256" y="5659"/>
              <a:ext cx="427" cy="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cxnSp>
          <p:nvCxnSpPr>
            <p:cNvPr id="14" name="AutoShape 26"/>
            <p:cNvCxnSpPr>
              <a:cxnSpLocks noChangeShapeType="1"/>
            </p:cNvCxnSpPr>
            <p:nvPr/>
          </p:nvCxnSpPr>
          <p:spPr bwMode="auto">
            <a:xfrm flipH="1">
              <a:off x="4570" y="5308"/>
              <a:ext cx="351" cy="426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5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7"/>
            <p:cNvCxnSpPr>
              <a:cxnSpLocks noChangeShapeType="1"/>
            </p:cNvCxnSpPr>
            <p:nvPr/>
          </p:nvCxnSpPr>
          <p:spPr bwMode="auto">
            <a:xfrm>
              <a:off x="5107" y="5299"/>
              <a:ext cx="202" cy="526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5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256" y="4961"/>
              <a:ext cx="176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Static Obstacles</a:t>
              </a:r>
              <a:endParaRPr lang="en-GB" sz="18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072" y="5769"/>
              <a:ext cx="415" cy="44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en-GB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6197" y="6175"/>
              <a:ext cx="777" cy="48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en-GB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790" y="7671"/>
              <a:ext cx="5447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Select </a:t>
              </a:r>
              <a:r>
                <a:rPr lang="en-GB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the best </a:t>
              </a:r>
              <a:r>
                <a:rPr lang="en-GB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plan: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(a) </a:t>
              </a:r>
              <a:r>
                <a:rPr lang="en-GB" sz="1800" i="1" dirty="0" smtClean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overtakes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from right,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drifts left,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crosses the obstacles,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waits, (b)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follows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and both cross the obstacles while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waits, </a:t>
              </a:r>
              <a:endParaRPr lang="en-GB" sz="1800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(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c)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crosses the obstacles followed by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and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A, </a:t>
              </a:r>
              <a:endParaRPr lang="en-GB" sz="1800" i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(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d)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crosses the obstacle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from its left, while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follows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to cross the others</a:t>
              </a:r>
              <a:endParaRPr lang="en-GB" sz="1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741" y="6501"/>
              <a:ext cx="415" cy="44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>
                  <a:solidFill>
                    <a:srgbClr val="FFFFFF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en-GB" sz="18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1" name="AutoShape 33"/>
            <p:cNvCxnSpPr>
              <a:cxnSpLocks noChangeShapeType="1"/>
            </p:cNvCxnSpPr>
            <p:nvPr/>
          </p:nvCxnSpPr>
          <p:spPr bwMode="auto">
            <a:xfrm flipH="1">
              <a:off x="5366" y="6897"/>
              <a:ext cx="263" cy="0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729" y="6149"/>
              <a:ext cx="3267" cy="462"/>
            </a:xfrm>
            <a:custGeom>
              <a:avLst/>
              <a:gdLst>
                <a:gd name="T0" fmla="*/ 0 w 3267"/>
                <a:gd name="T1" fmla="*/ 0 h 462"/>
                <a:gd name="T2" fmla="*/ 677 w 3267"/>
                <a:gd name="T3" fmla="*/ 443 h 462"/>
                <a:gd name="T4" fmla="*/ 1790 w 3267"/>
                <a:gd name="T5" fmla="*/ 113 h 462"/>
                <a:gd name="T6" fmla="*/ 3267 w 3267"/>
                <a:gd name="T7" fmla="*/ 11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7" h="462">
                  <a:moveTo>
                    <a:pt x="0" y="0"/>
                  </a:moveTo>
                  <a:cubicBezTo>
                    <a:pt x="189" y="212"/>
                    <a:pt x="379" y="424"/>
                    <a:pt x="677" y="443"/>
                  </a:cubicBezTo>
                  <a:cubicBezTo>
                    <a:pt x="975" y="462"/>
                    <a:pt x="1358" y="168"/>
                    <a:pt x="1790" y="113"/>
                  </a:cubicBezTo>
                  <a:cubicBezTo>
                    <a:pt x="2222" y="58"/>
                    <a:pt x="2744" y="85"/>
                    <a:pt x="3267" y="113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56" y="5813"/>
              <a:ext cx="1402" cy="336"/>
            </a:xfrm>
            <a:custGeom>
              <a:avLst/>
              <a:gdLst>
                <a:gd name="T0" fmla="*/ 0 w 1176"/>
                <a:gd name="T1" fmla="*/ 201 h 336"/>
                <a:gd name="T2" fmla="*/ 125 w 1176"/>
                <a:gd name="T3" fmla="*/ 12 h 336"/>
                <a:gd name="T4" fmla="*/ 500 w 1176"/>
                <a:gd name="T5" fmla="*/ 271 h 336"/>
                <a:gd name="T6" fmla="*/ 1176 w 11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6" h="336">
                  <a:moveTo>
                    <a:pt x="0" y="201"/>
                  </a:moveTo>
                  <a:cubicBezTo>
                    <a:pt x="21" y="100"/>
                    <a:pt x="42" y="0"/>
                    <a:pt x="125" y="12"/>
                  </a:cubicBezTo>
                  <a:cubicBezTo>
                    <a:pt x="208" y="24"/>
                    <a:pt x="325" y="217"/>
                    <a:pt x="500" y="271"/>
                  </a:cubicBezTo>
                  <a:cubicBezTo>
                    <a:pt x="675" y="325"/>
                    <a:pt x="925" y="330"/>
                    <a:pt x="1176" y="336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534" y="6446"/>
              <a:ext cx="750" cy="493"/>
            </a:xfrm>
            <a:custGeom>
              <a:avLst/>
              <a:gdLst>
                <a:gd name="T0" fmla="*/ 750 w 750"/>
                <a:gd name="T1" fmla="*/ 0 h 493"/>
                <a:gd name="T2" fmla="*/ 326 w 750"/>
                <a:gd name="T3" fmla="*/ 406 h 493"/>
                <a:gd name="T4" fmla="*/ 0 w 750"/>
                <a:gd name="T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493">
                  <a:moveTo>
                    <a:pt x="750" y="0"/>
                  </a:moveTo>
                  <a:cubicBezTo>
                    <a:pt x="600" y="162"/>
                    <a:pt x="451" y="324"/>
                    <a:pt x="326" y="406"/>
                  </a:cubicBezTo>
                  <a:cubicBezTo>
                    <a:pt x="201" y="488"/>
                    <a:pt x="100" y="490"/>
                    <a:pt x="0" y="493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cxnSp>
          <p:nvCxnSpPr>
            <p:cNvPr id="25" name="AutoShape 37"/>
            <p:cNvCxnSpPr>
              <a:cxnSpLocks noChangeShapeType="1"/>
            </p:cNvCxnSpPr>
            <p:nvPr/>
          </p:nvCxnSpPr>
          <p:spPr bwMode="auto">
            <a:xfrm>
              <a:off x="5797" y="6252"/>
              <a:ext cx="224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8"/>
            <p:cNvCxnSpPr>
              <a:cxnSpLocks noChangeShapeType="1"/>
            </p:cNvCxnSpPr>
            <p:nvPr/>
          </p:nvCxnSpPr>
          <p:spPr bwMode="auto">
            <a:xfrm>
              <a:off x="4659" y="6149"/>
              <a:ext cx="224" cy="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99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Intelligent Management of </a:t>
            </a:r>
            <a:br>
              <a:rPr lang="en-GB" dirty="0" smtClean="0"/>
            </a:br>
            <a:r>
              <a:rPr lang="en-GB" dirty="0" smtClean="0"/>
              <a:t>the Transportation System</a:t>
            </a:r>
            <a:endParaRPr lang="en-GB" dirty="0"/>
          </a:p>
        </p:txBody>
      </p:sp>
      <p:pic>
        <p:nvPicPr>
          <p:cNvPr id="5" name="Picture 4" descr="C:\Docs (d)\New Folder\all\rout\figures\figure 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3457"/>
            <a:ext cx="7632848" cy="416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9321275"/>
              </p:ext>
            </p:extLst>
          </p:nvPr>
        </p:nvGraphicFramePr>
        <p:xfrm>
          <a:off x="35496" y="1628800"/>
          <a:ext cx="9001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Algorithm</a:t>
            </a:r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31640" y="1628800"/>
            <a:ext cx="7200800" cy="4392487"/>
            <a:chOff x="2511" y="2433"/>
            <a:chExt cx="6510" cy="385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86" y="2461"/>
              <a:ext cx="6167" cy="38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786" y="3596"/>
              <a:ext cx="6167" cy="15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67" y="3758"/>
              <a:ext cx="743" cy="3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62" y="4302"/>
              <a:ext cx="742" cy="3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462" y="4254"/>
              <a:ext cx="900" cy="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GB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en-GB" sz="1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67" y="3751"/>
              <a:ext cx="900" cy="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GB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en-GB" sz="1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918" y="4489"/>
              <a:ext cx="743" cy="3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976" y="4466"/>
              <a:ext cx="900" cy="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GB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en-GB" sz="1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748" y="4478"/>
              <a:ext cx="1170" cy="245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748" y="4835"/>
              <a:ext cx="1170" cy="245"/>
            </a:xfrm>
            <a:custGeom>
              <a:avLst/>
              <a:gdLst>
                <a:gd name="T0" fmla="*/ 780 w 780"/>
                <a:gd name="T1" fmla="*/ 7 h 159"/>
                <a:gd name="T2" fmla="*/ 585 w 780"/>
                <a:gd name="T3" fmla="*/ 7 h 159"/>
                <a:gd name="T4" fmla="*/ 360 w 780"/>
                <a:gd name="T5" fmla="*/ 52 h 159"/>
                <a:gd name="T6" fmla="*/ 0 w 78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59">
                  <a:moveTo>
                    <a:pt x="780" y="7"/>
                  </a:moveTo>
                  <a:cubicBezTo>
                    <a:pt x="717" y="3"/>
                    <a:pt x="655" y="0"/>
                    <a:pt x="585" y="7"/>
                  </a:cubicBezTo>
                  <a:cubicBezTo>
                    <a:pt x="515" y="14"/>
                    <a:pt x="457" y="27"/>
                    <a:pt x="360" y="52"/>
                  </a:cubicBezTo>
                  <a:cubicBezTo>
                    <a:pt x="263" y="77"/>
                    <a:pt x="60" y="141"/>
                    <a:pt x="0" y="15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55" y="3769"/>
              <a:ext cx="2498" cy="607"/>
            </a:xfrm>
            <a:custGeom>
              <a:avLst/>
              <a:gdLst>
                <a:gd name="T0" fmla="*/ 0 w 1665"/>
                <a:gd name="T1" fmla="*/ 395 h 395"/>
                <a:gd name="T2" fmla="*/ 195 w 1665"/>
                <a:gd name="T3" fmla="*/ 206 h 395"/>
                <a:gd name="T4" fmla="*/ 465 w 1665"/>
                <a:gd name="T5" fmla="*/ 29 h 395"/>
                <a:gd name="T6" fmla="*/ 1665 w 1665"/>
                <a:gd name="T7" fmla="*/ 2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5" h="395">
                  <a:moveTo>
                    <a:pt x="0" y="395"/>
                  </a:moveTo>
                  <a:cubicBezTo>
                    <a:pt x="58" y="331"/>
                    <a:pt x="117" y="267"/>
                    <a:pt x="195" y="206"/>
                  </a:cubicBezTo>
                  <a:cubicBezTo>
                    <a:pt x="273" y="145"/>
                    <a:pt x="220" y="58"/>
                    <a:pt x="465" y="29"/>
                  </a:cubicBezTo>
                  <a:cubicBezTo>
                    <a:pt x="710" y="0"/>
                    <a:pt x="1187" y="14"/>
                    <a:pt x="1665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104" y="4207"/>
              <a:ext cx="3917" cy="616"/>
            </a:xfrm>
            <a:custGeom>
              <a:avLst/>
              <a:gdLst>
                <a:gd name="T0" fmla="*/ 0 w 2610"/>
                <a:gd name="T1" fmla="*/ 317 h 400"/>
                <a:gd name="T2" fmla="*/ 405 w 2610"/>
                <a:gd name="T3" fmla="*/ 375 h 400"/>
                <a:gd name="T4" fmla="*/ 960 w 2610"/>
                <a:gd name="T5" fmla="*/ 165 h 400"/>
                <a:gd name="T6" fmla="*/ 1080 w 2610"/>
                <a:gd name="T7" fmla="*/ 165 h 400"/>
                <a:gd name="T8" fmla="*/ 2025 w 2610"/>
                <a:gd name="T9" fmla="*/ 17 h 400"/>
                <a:gd name="T10" fmla="*/ 2610 w 2610"/>
                <a:gd name="T11" fmla="*/ 6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0" h="400">
                  <a:moveTo>
                    <a:pt x="0" y="317"/>
                  </a:moveTo>
                  <a:cubicBezTo>
                    <a:pt x="122" y="358"/>
                    <a:pt x="245" y="400"/>
                    <a:pt x="405" y="375"/>
                  </a:cubicBezTo>
                  <a:cubicBezTo>
                    <a:pt x="565" y="350"/>
                    <a:pt x="848" y="200"/>
                    <a:pt x="960" y="165"/>
                  </a:cubicBezTo>
                  <a:cubicBezTo>
                    <a:pt x="1072" y="130"/>
                    <a:pt x="903" y="190"/>
                    <a:pt x="1080" y="165"/>
                  </a:cubicBezTo>
                  <a:cubicBezTo>
                    <a:pt x="1257" y="140"/>
                    <a:pt x="1770" y="34"/>
                    <a:pt x="2025" y="17"/>
                  </a:cubicBezTo>
                  <a:cubicBezTo>
                    <a:pt x="2280" y="0"/>
                    <a:pt x="2513" y="55"/>
                    <a:pt x="2610" y="6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37" y="3846"/>
              <a:ext cx="3916" cy="615"/>
            </a:xfrm>
            <a:custGeom>
              <a:avLst/>
              <a:gdLst>
                <a:gd name="T0" fmla="*/ 0 w 2610"/>
                <a:gd name="T1" fmla="*/ 317 h 400"/>
                <a:gd name="T2" fmla="*/ 405 w 2610"/>
                <a:gd name="T3" fmla="*/ 375 h 400"/>
                <a:gd name="T4" fmla="*/ 960 w 2610"/>
                <a:gd name="T5" fmla="*/ 165 h 400"/>
                <a:gd name="T6" fmla="*/ 1080 w 2610"/>
                <a:gd name="T7" fmla="*/ 165 h 400"/>
                <a:gd name="T8" fmla="*/ 2025 w 2610"/>
                <a:gd name="T9" fmla="*/ 17 h 400"/>
                <a:gd name="T10" fmla="*/ 2610 w 2610"/>
                <a:gd name="T11" fmla="*/ 6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0" h="400">
                  <a:moveTo>
                    <a:pt x="0" y="317"/>
                  </a:moveTo>
                  <a:cubicBezTo>
                    <a:pt x="122" y="358"/>
                    <a:pt x="245" y="400"/>
                    <a:pt x="405" y="375"/>
                  </a:cubicBezTo>
                  <a:cubicBezTo>
                    <a:pt x="565" y="350"/>
                    <a:pt x="848" y="200"/>
                    <a:pt x="960" y="165"/>
                  </a:cubicBezTo>
                  <a:cubicBezTo>
                    <a:pt x="1072" y="130"/>
                    <a:pt x="903" y="190"/>
                    <a:pt x="1080" y="165"/>
                  </a:cubicBezTo>
                  <a:cubicBezTo>
                    <a:pt x="1257" y="140"/>
                    <a:pt x="1770" y="34"/>
                    <a:pt x="2025" y="17"/>
                  </a:cubicBezTo>
                  <a:cubicBezTo>
                    <a:pt x="2280" y="0"/>
                    <a:pt x="2513" y="55"/>
                    <a:pt x="2610" y="6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510" y="3722"/>
              <a:ext cx="742" cy="124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510" y="4061"/>
              <a:ext cx="742" cy="123"/>
            </a:xfrm>
            <a:custGeom>
              <a:avLst/>
              <a:gdLst>
                <a:gd name="T0" fmla="*/ 0 w 495"/>
                <a:gd name="T1" fmla="*/ 5 h 80"/>
                <a:gd name="T2" fmla="*/ 345 w 495"/>
                <a:gd name="T3" fmla="*/ 12 h 80"/>
                <a:gd name="T4" fmla="*/ 495 w 495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5" h="80">
                  <a:moveTo>
                    <a:pt x="0" y="5"/>
                  </a:moveTo>
                  <a:cubicBezTo>
                    <a:pt x="131" y="2"/>
                    <a:pt x="263" y="0"/>
                    <a:pt x="345" y="12"/>
                  </a:cubicBezTo>
                  <a:cubicBezTo>
                    <a:pt x="427" y="24"/>
                    <a:pt x="461" y="52"/>
                    <a:pt x="495" y="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5228" y="2433"/>
              <a:ext cx="3433" cy="1063"/>
            </a:xfrm>
            <a:prstGeom prst="wedgeEllipseCallout">
              <a:avLst>
                <a:gd name="adj1" fmla="val -20755"/>
                <a:gd name="adj2" fmla="val 1158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800">
                  <a:effectLst/>
                  <a:latin typeface="Times New Roman"/>
                  <a:ea typeface="Calibri"/>
                  <a:cs typeface="Times New Roman"/>
                </a:rPr>
                <a:t>Overtake seems to be too close, ask R</a:t>
              </a:r>
              <a:r>
                <a:rPr lang="en-GB" sz="1800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en-GB" sz="1800">
                  <a:effectLst/>
                  <a:latin typeface="Times New Roman"/>
                  <a:ea typeface="Calibri"/>
                  <a:cs typeface="Times New Roman"/>
                </a:rPr>
                <a:t> to slow</a:t>
              </a:r>
              <a:endParaRPr lang="en-GB" sz="1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5510" y="5166"/>
              <a:ext cx="3287" cy="1064"/>
            </a:xfrm>
            <a:prstGeom prst="wedgeEllipseCallout">
              <a:avLst>
                <a:gd name="adj1" fmla="val -5491"/>
                <a:gd name="adj2" fmla="val -9125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80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GB" sz="18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GB" sz="1800">
                  <a:effectLst/>
                  <a:latin typeface="Times New Roman"/>
                  <a:ea typeface="Calibri"/>
                  <a:cs typeface="Times New Roman"/>
                </a:rPr>
                <a:t> lies directly ahead, ask R</a:t>
              </a:r>
              <a:r>
                <a:rPr lang="en-GB" sz="1800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GB" sz="1800">
                  <a:effectLst/>
                  <a:latin typeface="Times New Roman"/>
                  <a:ea typeface="Calibri"/>
                  <a:cs typeface="Times New Roman"/>
                </a:rPr>
                <a:t> to drift to its left</a:t>
              </a:r>
              <a:endParaRPr lang="en-GB" sz="1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2947" y="5246"/>
              <a:ext cx="2153" cy="949"/>
            </a:xfrm>
            <a:prstGeom prst="wedgeEllipseCallout">
              <a:avLst>
                <a:gd name="adj1" fmla="val 4065"/>
                <a:gd name="adj2" fmla="val -11491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800">
                  <a:effectLst/>
                  <a:latin typeface="Times New Roman"/>
                  <a:ea typeface="Calibri"/>
                  <a:cs typeface="Times New Roman"/>
                </a:rPr>
                <a:t>GA optimized trajectories</a:t>
              </a:r>
              <a:endParaRPr lang="en-GB" sz="18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 flipV="1">
              <a:off x="4664" y="4823"/>
              <a:ext cx="846" cy="906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5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2511" y="3769"/>
              <a:ext cx="2153" cy="1177"/>
            </a:xfrm>
            <a:prstGeom prst="wedgeEllipseCallout">
              <a:avLst>
                <a:gd name="adj1" fmla="val 4065"/>
                <a:gd name="adj2" fmla="val -829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800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Coordination using traffic heuristics</a:t>
              </a:r>
              <a:endParaRPr lang="en-GB" sz="18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6" name="AutoShape 23"/>
            <p:cNvCxnSpPr>
              <a:cxnSpLocks noChangeShapeType="1"/>
            </p:cNvCxnSpPr>
            <p:nvPr/>
          </p:nvCxnSpPr>
          <p:spPr bwMode="auto">
            <a:xfrm flipV="1">
              <a:off x="4191" y="3052"/>
              <a:ext cx="1037" cy="906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50000"/>
                  <a:lumOff val="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>
              <a:off x="4067" y="4752"/>
              <a:ext cx="1533" cy="810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50000"/>
                  <a:lumOff val="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25344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125234"/>
            <a:ext cx="620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Under revision: </a:t>
            </a:r>
            <a:r>
              <a:rPr lang="en-GB" sz="2000" i="1" dirty="0" smtClean="0">
                <a:solidFill>
                  <a:srgbClr val="FF0000"/>
                </a:solidFill>
              </a:rPr>
              <a:t>Applied Soft Computing</a:t>
            </a:r>
            <a:r>
              <a:rPr lang="en-GB" sz="2000" dirty="0" smtClean="0">
                <a:solidFill>
                  <a:srgbClr val="FF0000"/>
                </a:solidFill>
              </a:rPr>
              <a:t>, IF: 2.140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</a:t>
            </a:r>
            <a:endParaRPr lang="en-GB" dirty="0"/>
          </a:p>
        </p:txBody>
      </p:sp>
      <p:pic>
        <p:nvPicPr>
          <p:cNvPr id="5" name="Picture 2" descr="way"/>
          <p:cNvPicPr>
            <a:picLocks noChangeAspect="1" noChangeArrowheads="1"/>
          </p:cNvPicPr>
          <p:nvPr/>
        </p:nvPicPr>
        <p:blipFill rotWithShape="1">
          <a:blip r:embed="rId2" cstate="print"/>
          <a:srcRect r="9012" b="19522"/>
          <a:stretch/>
        </p:blipFill>
        <p:spPr bwMode="auto">
          <a:xfrm>
            <a:off x="714376" y="1785938"/>
            <a:ext cx="7214974" cy="359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071938" y="2857500"/>
            <a:ext cx="1214437" cy="642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IN" dirty="0"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00125" y="3477005"/>
            <a:ext cx="3931915" cy="841695"/>
            <a:chOff x="1000125" y="3500438"/>
            <a:chExt cx="3000375" cy="1252543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1000125" y="4214813"/>
              <a:ext cx="642938" cy="142875"/>
            </a:xfrm>
            <a:prstGeom prst="straightConnector1">
              <a:avLst/>
            </a:prstGeom>
            <a:noFill/>
            <a:ln w="476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1643063" y="3643313"/>
              <a:ext cx="571500" cy="571500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1571625" y="4000500"/>
              <a:ext cx="1000125" cy="214313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Arrow Connector 9"/>
            <p:cNvCxnSpPr>
              <a:cxnSpLocks noChangeShapeType="1"/>
            </p:cNvCxnSpPr>
            <p:nvPr/>
          </p:nvCxnSpPr>
          <p:spPr bwMode="auto">
            <a:xfrm>
              <a:off x="1571625" y="4286253"/>
              <a:ext cx="670538" cy="428626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11"/>
            <p:cNvCxnSpPr>
              <a:cxnSpLocks noChangeShapeType="1"/>
            </p:cNvCxnSpPr>
            <p:nvPr/>
          </p:nvCxnSpPr>
          <p:spPr bwMode="auto">
            <a:xfrm>
              <a:off x="2571750" y="4000500"/>
              <a:ext cx="714375" cy="357188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3286125" y="4143375"/>
              <a:ext cx="714375" cy="214313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13"/>
            <p:cNvCxnSpPr>
              <a:cxnSpLocks noChangeShapeType="1"/>
            </p:cNvCxnSpPr>
            <p:nvPr/>
          </p:nvCxnSpPr>
          <p:spPr bwMode="auto">
            <a:xfrm rot="10800000">
              <a:off x="1500188" y="3571875"/>
              <a:ext cx="642937" cy="142875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2143125" y="3500438"/>
              <a:ext cx="571500" cy="214312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571750" y="3786188"/>
              <a:ext cx="571500" cy="214312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3143250" y="3536155"/>
              <a:ext cx="252823" cy="250034"/>
            </a:xfrm>
            <a:prstGeom prst="straightConnector1">
              <a:avLst/>
            </a:prstGeom>
            <a:noFill/>
            <a:ln w="476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030288" y="3502025"/>
              <a:ext cx="1760537" cy="855663"/>
            </a:xfrm>
            <a:custGeom>
              <a:avLst/>
              <a:gdLst>
                <a:gd name="T0" fmla="*/ 0 w 1761067"/>
                <a:gd name="T1" fmla="*/ 855663 h 856344"/>
                <a:gd name="T2" fmla="*/ 522358 w 1761067"/>
                <a:gd name="T3" fmla="*/ 710635 h 856344"/>
                <a:gd name="T4" fmla="*/ 1131774 w 1761067"/>
                <a:gd name="T5" fmla="*/ 203039 h 856344"/>
                <a:gd name="T6" fmla="*/ 1668641 w 1761067"/>
                <a:gd name="T7" fmla="*/ 29006 h 856344"/>
                <a:gd name="T8" fmla="*/ 1683150 w 1761067"/>
                <a:gd name="T9" fmla="*/ 29006 h 856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1067" h="856344">
                  <a:moveTo>
                    <a:pt x="0" y="856344"/>
                  </a:moveTo>
                  <a:cubicBezTo>
                    <a:pt x="166914" y="838201"/>
                    <a:pt x="333829" y="820058"/>
                    <a:pt x="522515" y="711201"/>
                  </a:cubicBezTo>
                  <a:cubicBezTo>
                    <a:pt x="711201" y="602344"/>
                    <a:pt x="941010" y="316896"/>
                    <a:pt x="1132115" y="203201"/>
                  </a:cubicBezTo>
                  <a:cubicBezTo>
                    <a:pt x="1323220" y="89506"/>
                    <a:pt x="1577219" y="58058"/>
                    <a:pt x="1669143" y="29029"/>
                  </a:cubicBezTo>
                  <a:cubicBezTo>
                    <a:pt x="1761067" y="0"/>
                    <a:pt x="1722362" y="14514"/>
                    <a:pt x="1683657" y="29029"/>
                  </a:cubicBezTo>
                </a:path>
              </a:pathLst>
            </a:custGeom>
            <a:noFill/>
            <a:ln w="476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1016000" y="4179098"/>
              <a:ext cx="1226163" cy="573883"/>
            </a:xfrm>
            <a:custGeom>
              <a:avLst/>
              <a:gdLst>
                <a:gd name="T0" fmla="*/ 0 w 1465943"/>
                <a:gd name="T1" fmla="*/ 120683 h 237066"/>
                <a:gd name="T2" fmla="*/ 536780 w 1465943"/>
                <a:gd name="T3" fmla="*/ 19309 h 237066"/>
                <a:gd name="T4" fmla="*/ 1465263 w 1465943"/>
                <a:gd name="T5" fmla="*/ 236538 h 237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5943" h="237066">
                  <a:moveTo>
                    <a:pt x="0" y="120952"/>
                  </a:moveTo>
                  <a:cubicBezTo>
                    <a:pt x="146352" y="60476"/>
                    <a:pt x="292705" y="0"/>
                    <a:pt x="537029" y="19352"/>
                  </a:cubicBezTo>
                  <a:cubicBezTo>
                    <a:pt x="781353" y="38704"/>
                    <a:pt x="1123648" y="137885"/>
                    <a:pt x="1465943" y="237066"/>
                  </a:cubicBezTo>
                </a:path>
              </a:pathLst>
            </a:custGeom>
            <a:noFill/>
            <a:ln w="476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1074738" y="3643310"/>
              <a:ext cx="2266386" cy="696914"/>
            </a:xfrm>
            <a:custGeom>
              <a:avLst/>
              <a:gdLst>
                <a:gd name="T0" fmla="*/ 0 w 2409372"/>
                <a:gd name="T1" fmla="*/ 871537 h 870857"/>
                <a:gd name="T2" fmla="*/ 507761 w 2409372"/>
                <a:gd name="T3" fmla="*/ 755332 h 870857"/>
                <a:gd name="T4" fmla="*/ 1392716 w 2409372"/>
                <a:gd name="T5" fmla="*/ 566499 h 870857"/>
                <a:gd name="T6" fmla="*/ 1943998 w 2409372"/>
                <a:gd name="T7" fmla="*/ 348615 h 870857"/>
                <a:gd name="T8" fmla="*/ 2408237 w 2409372"/>
                <a:gd name="T9" fmla="*/ 0 h 8708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9372" h="870857">
                  <a:moveTo>
                    <a:pt x="0" y="870857"/>
                  </a:moveTo>
                  <a:lnTo>
                    <a:pt x="508000" y="754743"/>
                  </a:lnTo>
                  <a:cubicBezTo>
                    <a:pt x="740229" y="703943"/>
                    <a:pt x="1153886" y="633790"/>
                    <a:pt x="1393372" y="566057"/>
                  </a:cubicBezTo>
                  <a:cubicBezTo>
                    <a:pt x="1632858" y="498324"/>
                    <a:pt x="1775581" y="442686"/>
                    <a:pt x="1944914" y="348343"/>
                  </a:cubicBezTo>
                  <a:cubicBezTo>
                    <a:pt x="2114247" y="254000"/>
                    <a:pt x="2261809" y="127000"/>
                    <a:pt x="2409372" y="0"/>
                  </a:cubicBezTo>
                </a:path>
              </a:pathLst>
            </a:custGeom>
            <a:noFill/>
            <a:ln w="476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058863" y="3584575"/>
              <a:ext cx="1128712" cy="784225"/>
            </a:xfrm>
            <a:custGeom>
              <a:avLst/>
              <a:gdLst>
                <a:gd name="T0" fmla="*/ 0 w 1127276"/>
                <a:gd name="T1" fmla="*/ 784225 h 783771"/>
                <a:gd name="T2" fmla="*/ 435983 w 1127276"/>
                <a:gd name="T3" fmla="*/ 668044 h 783771"/>
                <a:gd name="T4" fmla="*/ 1119024 w 1127276"/>
                <a:gd name="T5" fmla="*/ 159749 h 783771"/>
                <a:gd name="T6" fmla="*/ 494115 w 1127276"/>
                <a:gd name="T7" fmla="*/ 0 h 7837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7276" h="783771">
                  <a:moveTo>
                    <a:pt x="0" y="783771"/>
                  </a:moveTo>
                  <a:cubicBezTo>
                    <a:pt x="124580" y="777723"/>
                    <a:pt x="249161" y="771676"/>
                    <a:pt x="435428" y="667657"/>
                  </a:cubicBezTo>
                  <a:cubicBezTo>
                    <a:pt x="621695" y="563638"/>
                    <a:pt x="1107924" y="270933"/>
                    <a:pt x="1117600" y="159657"/>
                  </a:cubicBezTo>
                  <a:cubicBezTo>
                    <a:pt x="1127276" y="48381"/>
                    <a:pt x="810381" y="24190"/>
                    <a:pt x="493486" y="0"/>
                  </a:cubicBezTo>
                </a:path>
              </a:pathLst>
            </a:custGeom>
            <a:noFill/>
            <a:ln w="476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1044575" y="3986213"/>
              <a:ext cx="2932113" cy="414337"/>
            </a:xfrm>
            <a:custGeom>
              <a:avLst/>
              <a:gdLst>
                <a:gd name="T0" fmla="*/ 0 w 2931885"/>
                <a:gd name="T1" fmla="*/ 397375 h 413657"/>
                <a:gd name="T2" fmla="*/ 464493 w 2931885"/>
                <a:gd name="T3" fmla="*/ 266532 h 413657"/>
                <a:gd name="T4" fmla="*/ 1582181 w 2931885"/>
                <a:gd name="T5" fmla="*/ 19384 h 413657"/>
                <a:gd name="T6" fmla="*/ 2249890 w 2931885"/>
                <a:gd name="T7" fmla="*/ 382837 h 413657"/>
                <a:gd name="T8" fmla="*/ 2932113 w 2931885"/>
                <a:gd name="T9" fmla="*/ 208380 h 413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1885" h="413657">
                  <a:moveTo>
                    <a:pt x="0" y="396723"/>
                  </a:moveTo>
                  <a:cubicBezTo>
                    <a:pt x="100390" y="362856"/>
                    <a:pt x="200781" y="328990"/>
                    <a:pt x="464457" y="266095"/>
                  </a:cubicBezTo>
                  <a:cubicBezTo>
                    <a:pt x="728133" y="203200"/>
                    <a:pt x="1284514" y="0"/>
                    <a:pt x="1582057" y="19352"/>
                  </a:cubicBezTo>
                  <a:cubicBezTo>
                    <a:pt x="1879600" y="38704"/>
                    <a:pt x="2024743" y="350761"/>
                    <a:pt x="2249714" y="382209"/>
                  </a:cubicBezTo>
                  <a:cubicBezTo>
                    <a:pt x="2474685" y="413657"/>
                    <a:pt x="2703285" y="310847"/>
                    <a:pt x="2931885" y="208038"/>
                  </a:cubicBezTo>
                </a:path>
              </a:pathLst>
            </a:custGeom>
            <a:noFill/>
            <a:ln w="476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GB"/>
            </a:p>
          </p:txBody>
        </p:sp>
      </p:grpSp>
      <p:cxnSp>
        <p:nvCxnSpPr>
          <p:cNvPr id="28" name="Straight Connector 30"/>
          <p:cNvCxnSpPr>
            <a:cxnSpLocks noChangeShapeType="1"/>
          </p:cNvCxnSpPr>
          <p:nvPr/>
        </p:nvCxnSpPr>
        <p:spPr bwMode="auto">
          <a:xfrm>
            <a:off x="5940721" y="2996953"/>
            <a:ext cx="285750" cy="214312"/>
          </a:xfrm>
          <a:prstGeom prst="line">
            <a:avLst/>
          </a:prstGeom>
          <a:noFill/>
          <a:ln w="476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9" name="Straight Connector 31"/>
          <p:cNvCxnSpPr>
            <a:cxnSpLocks noChangeShapeType="1"/>
          </p:cNvCxnSpPr>
          <p:nvPr/>
        </p:nvCxnSpPr>
        <p:spPr bwMode="auto">
          <a:xfrm rot="5400000">
            <a:off x="5940722" y="3068390"/>
            <a:ext cx="285750" cy="142875"/>
          </a:xfrm>
          <a:prstGeom prst="line">
            <a:avLst/>
          </a:prstGeom>
          <a:noFill/>
          <a:ln w="476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" name="Straight Arrow Connector 33"/>
          <p:cNvCxnSpPr>
            <a:cxnSpLocks noChangeShapeType="1"/>
          </p:cNvCxnSpPr>
          <p:nvPr/>
        </p:nvCxnSpPr>
        <p:spPr bwMode="auto">
          <a:xfrm flipV="1">
            <a:off x="4932040" y="3573016"/>
            <a:ext cx="576064" cy="360040"/>
          </a:xfrm>
          <a:prstGeom prst="straightConnector1">
            <a:avLst/>
          </a:prstGeom>
          <a:noFill/>
          <a:ln w="4762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4" name="TextBox 33"/>
          <p:cNvSpPr txBox="1"/>
          <p:nvPr/>
        </p:nvSpPr>
        <p:spPr>
          <a:xfrm>
            <a:off x="4355976" y="43651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Less exploration at the extremes</a:t>
            </a:r>
            <a:endParaRPr lang="en-GB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539552" y="418217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More exploration at the central areas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5496" y="612523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In Proc. </a:t>
            </a:r>
            <a:r>
              <a:rPr lang="en-GB" sz="2000" i="1" dirty="0" smtClean="0">
                <a:solidFill>
                  <a:srgbClr val="FF0000"/>
                </a:solidFill>
              </a:rPr>
              <a:t>IEEE </a:t>
            </a:r>
            <a:r>
              <a:rPr lang="sv-SE" sz="2000" i="1" dirty="0" smtClean="0">
                <a:solidFill>
                  <a:srgbClr val="FF0000"/>
                </a:solidFill>
              </a:rPr>
              <a:t>Cybernetic </a:t>
            </a:r>
            <a:r>
              <a:rPr lang="sv-SE" sz="2000" i="1" dirty="0">
                <a:solidFill>
                  <a:srgbClr val="FF0000"/>
                </a:solidFill>
              </a:rPr>
              <a:t>Intelligent Systems</a:t>
            </a:r>
            <a:r>
              <a:rPr lang="sv-SE" sz="2000" dirty="0">
                <a:solidFill>
                  <a:srgbClr val="FF0000"/>
                </a:solidFill>
              </a:rPr>
              <a:t>, </a:t>
            </a:r>
            <a:r>
              <a:rPr lang="sv-SE" sz="2000" dirty="0" smtClean="0">
                <a:solidFill>
                  <a:srgbClr val="FF0000"/>
                </a:solidFill>
              </a:rPr>
              <a:t>Docklands, London</a:t>
            </a:r>
            <a:r>
              <a:rPr lang="sv-SE" sz="2000" dirty="0">
                <a:solidFill>
                  <a:srgbClr val="FF0000"/>
                </a:solidFill>
              </a:rPr>
              <a:t>, pp. 20-25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 Connect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600" y="2889612"/>
            <a:ext cx="6480720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5656" y="3133092"/>
            <a:ext cx="792088" cy="360040"/>
          </a:xfrm>
          <a:prstGeom prst="rect">
            <a:avLst/>
          </a:prstGeom>
          <a:solidFill>
            <a:srgbClr val="7EAF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12160" y="4185756"/>
            <a:ext cx="792088" cy="3600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47253" y="3133092"/>
            <a:ext cx="792088" cy="3600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979712" y="3313112"/>
            <a:ext cx="792088" cy="0"/>
          </a:xfrm>
          <a:prstGeom prst="straightConnector1">
            <a:avLst/>
          </a:prstGeom>
          <a:noFill/>
          <a:ln w="47625" cap="flat" cmpd="sng" algn="ctr">
            <a:solidFill>
              <a:srgbClr val="7EAF3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508104" y="4371197"/>
            <a:ext cx="504056" cy="54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267744" y="170080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If prospective collision with a vehicle in the same direction  If you cannot overtake, follow – Speed equal to the heading vehicle and re-plan</a:t>
            </a:r>
            <a:endParaRPr lang="en-GB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501317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If prospective collision with a vehicle in the opposite direction: Decrease speed iteratively and re-plan till a feasible plan is reached</a:t>
            </a:r>
            <a:endParaRPr lang="en-GB" sz="18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483768" y="4149081"/>
            <a:ext cx="1143127" cy="792087"/>
          </a:xfrm>
          <a:prstGeom prst="straightConnector1">
            <a:avLst/>
          </a:prstGeom>
          <a:ln w="47625"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2699792" y="3284984"/>
            <a:ext cx="576064" cy="0"/>
          </a:xfrm>
          <a:prstGeom prst="straightConnector1">
            <a:avLst/>
          </a:prstGeom>
          <a:noFill/>
          <a:ln w="47625" cap="flat" cmpd="sng" algn="ctr">
            <a:solidFill>
              <a:srgbClr val="7EAF3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275856" y="3284984"/>
            <a:ext cx="360040" cy="504056"/>
          </a:xfrm>
          <a:prstGeom prst="straightConnector1">
            <a:avLst/>
          </a:prstGeom>
          <a:noFill/>
          <a:ln w="47625" cap="flat" cmpd="sng" algn="ctr">
            <a:solidFill>
              <a:srgbClr val="7EAF3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275856" y="3068960"/>
            <a:ext cx="576064" cy="216024"/>
          </a:xfrm>
          <a:prstGeom prst="straightConnector1">
            <a:avLst/>
          </a:prstGeom>
          <a:noFill/>
          <a:ln w="47625" cap="flat" cmpd="sng" algn="ctr">
            <a:solidFill>
              <a:srgbClr val="7EAF3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563888" y="3789040"/>
            <a:ext cx="648072" cy="144016"/>
          </a:xfrm>
          <a:prstGeom prst="straightConnector1">
            <a:avLst/>
          </a:prstGeom>
          <a:noFill/>
          <a:ln w="47625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563888" y="3789040"/>
            <a:ext cx="216024" cy="504056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635896" y="3573016"/>
            <a:ext cx="792088" cy="216024"/>
          </a:xfrm>
          <a:prstGeom prst="straightConnector1">
            <a:avLst/>
          </a:prstGeom>
          <a:noFill/>
          <a:ln w="47625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211960" y="3933056"/>
            <a:ext cx="792088" cy="0"/>
          </a:xfrm>
          <a:prstGeom prst="straightConnector1">
            <a:avLst/>
          </a:prstGeom>
          <a:noFill/>
          <a:ln w="4762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699792" y="3284984"/>
            <a:ext cx="360040" cy="504056"/>
          </a:xfrm>
          <a:prstGeom prst="straightConnector1">
            <a:avLst/>
          </a:prstGeom>
          <a:noFill/>
          <a:ln w="47625" cap="flat" cmpd="sng" algn="ctr">
            <a:solidFill>
              <a:srgbClr val="7EAF3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004048" y="3933056"/>
            <a:ext cx="792088" cy="0"/>
          </a:xfrm>
          <a:prstGeom prst="straightConnector1">
            <a:avLst/>
          </a:prstGeom>
          <a:noFill/>
          <a:ln w="4762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796136" y="3933056"/>
            <a:ext cx="792088" cy="0"/>
          </a:xfrm>
          <a:prstGeom prst="straightConnector1">
            <a:avLst/>
          </a:prstGeom>
          <a:noFill/>
          <a:ln w="4762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660232" y="3933056"/>
            <a:ext cx="792088" cy="0"/>
          </a:xfrm>
          <a:prstGeom prst="straightConnector1">
            <a:avLst/>
          </a:prstGeom>
          <a:noFill/>
          <a:ln w="4762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732240" y="3356992"/>
            <a:ext cx="396044" cy="0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 bwMode="auto">
          <a:xfrm>
            <a:off x="4572000" y="3212976"/>
            <a:ext cx="792088" cy="3600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5256987" y="3436876"/>
            <a:ext cx="396044" cy="0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>
            <a:off x="4211960" y="4221088"/>
            <a:ext cx="792088" cy="3600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 flipV="1">
            <a:off x="3707904" y="4406529"/>
            <a:ext cx="504056" cy="54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7379296" y="3501008"/>
            <a:ext cx="176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If going straight ahead possible, go</a:t>
            </a:r>
            <a:endParaRPr lang="en-GB" sz="1800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3995936" y="2564904"/>
            <a:ext cx="864096" cy="1080120"/>
          </a:xfrm>
          <a:prstGeom prst="straightConnector1">
            <a:avLst/>
          </a:prstGeom>
          <a:ln w="47625"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79912" y="38517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Tree expansions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0312" y="6519863"/>
            <a:ext cx="1368401" cy="476250"/>
          </a:xfrm>
        </p:spPr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51520" y="612523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rgbClr val="FF0000"/>
                </a:solidFill>
              </a:rPr>
              <a:t>Paladyn</a:t>
            </a:r>
            <a:r>
              <a:rPr lang="en-GB" sz="2000" i="1" dirty="0">
                <a:solidFill>
                  <a:srgbClr val="FF0000"/>
                </a:solidFill>
              </a:rPr>
              <a:t> Journal of Behavioural Robotics</a:t>
            </a:r>
            <a:r>
              <a:rPr lang="en-GB" sz="2000" dirty="0">
                <a:solidFill>
                  <a:srgbClr val="FF0000"/>
                </a:solidFill>
              </a:rPr>
              <a:t>, 2(3): 134-144.</a:t>
            </a:r>
          </a:p>
        </p:txBody>
      </p:sp>
    </p:spTree>
    <p:extLst>
      <p:ext uri="{BB962C8B-B14F-4D97-AF65-F5344CB8AC3E}">
        <p14:creationId xmlns:p14="http://schemas.microsoft.com/office/powerpoint/2010/main" val="34665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698</TotalTime>
  <Words>1208</Words>
  <Application>Microsoft Office PowerPoint</Application>
  <PresentationFormat>On-screen Show (4:3)</PresentationFormat>
  <Paragraphs>219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Rdg Vesta</vt:lpstr>
      <vt:lpstr>Rdg_PP_without_R_WHITE_slides</vt:lpstr>
      <vt:lpstr>Into an automated, cooperative, diverse and integrated futuristic transportation system</vt:lpstr>
      <vt:lpstr>Organized and Unorganized Traffic</vt:lpstr>
      <vt:lpstr>Organized and Unorganized Traffic</vt:lpstr>
      <vt:lpstr>Thesis</vt:lpstr>
      <vt:lpstr>Trajectory Generation</vt:lpstr>
      <vt:lpstr>Intelligent Management of  the Transportation System</vt:lpstr>
      <vt:lpstr>Genetic Algorithm</vt:lpstr>
      <vt:lpstr>RRT</vt:lpstr>
      <vt:lpstr>RRT Connect</vt:lpstr>
      <vt:lpstr>Multi-Level Planning </vt:lpstr>
      <vt:lpstr>Dynamic Distributed Lanes</vt:lpstr>
      <vt:lpstr>Fuzzy Logic</vt:lpstr>
      <vt:lpstr>Lateral Potentials</vt:lpstr>
      <vt:lpstr>Elastic Strip</vt:lpstr>
      <vt:lpstr>Logic Based Planning </vt:lpstr>
      <vt:lpstr>Semi-Autonomous Intelligent  Transportation System</vt:lpstr>
      <vt:lpstr>Congestion Avoidance in  City Traffic</vt:lpstr>
      <vt:lpstr>Reaching Destination before  Deadline  with Intelligent  Transportation Systems </vt:lpstr>
      <vt:lpstr>Reaching Destination before  Deadline with Cooperative Intelligent  Transportation Systems </vt:lpstr>
      <vt:lpstr>Results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98</cp:revision>
  <cp:lastPrinted>2006-09-19T14:59:33Z</cp:lastPrinted>
  <dcterms:created xsi:type="dcterms:W3CDTF">2012-12-29T19:01:42Z</dcterms:created>
  <dcterms:modified xsi:type="dcterms:W3CDTF">2013-06-25T10:12:11Z</dcterms:modified>
</cp:coreProperties>
</file>